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6858000" cx="12192000"/>
  <p:notesSz cx="6858000" cy="9144000"/>
  <p:embeddedFontLst>
    <p:embeddedFont>
      <p:font typeface="Roboto"/>
      <p:regular r:id="rId21"/>
      <p:bold r:id="rId22"/>
      <p:italic r:id="rId23"/>
      <p:boldItalic r:id="rId24"/>
    </p:embeddedFont>
    <p:embeddedFont>
      <p:font typeface="Arial Narrow"/>
      <p:regular r:id="rId25"/>
      <p:bold r:id="rId26"/>
      <p:italic r:id="rId27"/>
      <p:boldItalic r:id="rId28"/>
    </p:embeddedFont>
    <p:embeddedFont>
      <p:font typeface="Arial Black"/>
      <p:regular r:id="rId29"/>
    </p:embeddedFont>
    <p:embeddedFont>
      <p:font typeface="Bree Serif"/>
      <p:regular r:id="rId30"/>
    </p:embeddedFont>
    <p:embeddedFont>
      <p:font typeface="Comfortaa"/>
      <p:regular r:id="rId31"/>
      <p:bold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3" roundtripDataSignature="AMtx7mhw6D5B3sisBILE0tiMSearjwTj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Roboto-bold.fntdata"/><Relationship Id="rId21" Type="http://schemas.openxmlformats.org/officeDocument/2006/relationships/font" Target="fonts/Roboto-regular.fntdata"/><Relationship Id="rId24" Type="http://schemas.openxmlformats.org/officeDocument/2006/relationships/font" Target="fonts/Roboto-boldItalic.fntdata"/><Relationship Id="rId23" Type="http://schemas.openxmlformats.org/officeDocument/2006/relationships/font" Target="fonts/Roboto-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ArialNarrow-bold.fntdata"/><Relationship Id="rId25" Type="http://schemas.openxmlformats.org/officeDocument/2006/relationships/font" Target="fonts/ArialNarrow-regular.fntdata"/><Relationship Id="rId28" Type="http://schemas.openxmlformats.org/officeDocument/2006/relationships/font" Target="fonts/ArialNarrow-boldItalic.fntdata"/><Relationship Id="rId27" Type="http://schemas.openxmlformats.org/officeDocument/2006/relationships/font" Target="fonts/ArialNarrow-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ArialBlack-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Comfortaa-regular.fntdata"/><Relationship Id="rId30" Type="http://schemas.openxmlformats.org/officeDocument/2006/relationships/font" Target="fonts/BreeSerif-regular.fntdata"/><Relationship Id="rId11" Type="http://schemas.openxmlformats.org/officeDocument/2006/relationships/slide" Target="slides/slide7.xml"/><Relationship Id="rId33" Type="http://customschemas.google.com/relationships/presentationmetadata" Target="metadata"/><Relationship Id="rId10" Type="http://schemas.openxmlformats.org/officeDocument/2006/relationships/slide" Target="slides/slide6.xml"/><Relationship Id="rId32" Type="http://schemas.openxmlformats.org/officeDocument/2006/relationships/font" Target="fonts/Comfortaa-bold.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458e116962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458e11696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g2458bc61efa_0_4"/>
          <p:cNvGrpSpPr/>
          <p:nvPr/>
        </p:nvGrpSpPr>
        <p:grpSpPr>
          <a:xfrm>
            <a:off x="8130968" y="7"/>
            <a:ext cx="4060732" cy="2707359"/>
            <a:chOff x="6098378" y="5"/>
            <a:chExt cx="3045625" cy="2030570"/>
          </a:xfrm>
        </p:grpSpPr>
        <p:sp>
          <p:nvSpPr>
            <p:cNvPr id="11" name="Google Shape;11;g2458bc61efa_0_4"/>
            <p:cNvSpPr/>
            <p:nvPr/>
          </p:nvSpPr>
          <p:spPr>
            <a:xfrm>
              <a:off x="8128803" y="16"/>
              <a:ext cx="1015200" cy="1015200"/>
            </a:xfrm>
            <a:prstGeom prst="rect">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2" name="Google Shape;12;g2458bc61efa_0_4"/>
            <p:cNvSpPr/>
            <p:nvPr/>
          </p:nvSpPr>
          <p:spPr>
            <a:xfrm flipH="1">
              <a:off x="7113463" y="5"/>
              <a:ext cx="1015200" cy="1015200"/>
            </a:xfrm>
            <a:prstGeom prst="rtTriangle">
              <a:avLst/>
            </a:prstGeom>
            <a:solidFill>
              <a:schemeClr val="accen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3" name="Google Shape;13;g2458bc61efa_0_4"/>
            <p:cNvSpPr/>
            <p:nvPr/>
          </p:nvSpPr>
          <p:spPr>
            <a:xfrm flipH="1" rot="10800000">
              <a:off x="7113588" y="107"/>
              <a:ext cx="1015200" cy="1015200"/>
            </a:xfrm>
            <a:prstGeom prst="rtTriangle">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4" name="Google Shape;14;g2458bc61efa_0_4"/>
            <p:cNvSpPr/>
            <p:nvPr/>
          </p:nvSpPr>
          <p:spPr>
            <a:xfrm rot="10800000">
              <a:off x="6098378" y="97"/>
              <a:ext cx="1015200" cy="1015200"/>
            </a:xfrm>
            <a:prstGeom prst="rtTriangle">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5" name="Google Shape;15;g2458bc61efa_0_4"/>
            <p:cNvSpPr/>
            <p:nvPr/>
          </p:nvSpPr>
          <p:spPr>
            <a:xfrm rot="10800000">
              <a:off x="8128789" y="1015375"/>
              <a:ext cx="1015200" cy="1015200"/>
            </a:xfrm>
            <a:prstGeom prst="rtTriangle">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16" name="Google Shape;16;g2458bc61efa_0_4"/>
          <p:cNvSpPr txBox="1"/>
          <p:nvPr>
            <p:ph type="ctrTitle"/>
          </p:nvPr>
        </p:nvSpPr>
        <p:spPr>
          <a:xfrm>
            <a:off x="797467" y="2366963"/>
            <a:ext cx="10962900" cy="1118400"/>
          </a:xfrm>
          <a:prstGeom prst="rect">
            <a:avLst/>
          </a:prstGeom>
        </p:spPr>
        <p:txBody>
          <a:bodyPr anchorCtr="0" anchor="b" bIns="121900" lIns="121900" spcFirstLastPara="1" rIns="121900" wrap="square" tIns="121900">
            <a:normAutofit/>
          </a:bodyPr>
          <a:lstStyle>
            <a:lvl1pPr lvl="0">
              <a:spcBef>
                <a:spcPts val="0"/>
              </a:spcBef>
              <a:spcAft>
                <a:spcPts val="0"/>
              </a:spcAft>
              <a:buClr>
                <a:schemeClr val="lt1"/>
              </a:buClr>
              <a:buSzPts val="5600"/>
              <a:buNone/>
              <a:defRPr sz="5600">
                <a:solidFill>
                  <a:schemeClr val="lt1"/>
                </a:solidFill>
              </a:defRPr>
            </a:lvl1pPr>
            <a:lvl2pPr lvl="1">
              <a:spcBef>
                <a:spcPts val="0"/>
              </a:spcBef>
              <a:spcAft>
                <a:spcPts val="0"/>
              </a:spcAft>
              <a:buClr>
                <a:schemeClr val="lt1"/>
              </a:buClr>
              <a:buSzPts val="5600"/>
              <a:buNone/>
              <a:defRPr sz="5600">
                <a:solidFill>
                  <a:schemeClr val="lt1"/>
                </a:solidFill>
              </a:defRPr>
            </a:lvl2pPr>
            <a:lvl3pPr lvl="2">
              <a:spcBef>
                <a:spcPts val="0"/>
              </a:spcBef>
              <a:spcAft>
                <a:spcPts val="0"/>
              </a:spcAft>
              <a:buClr>
                <a:schemeClr val="lt1"/>
              </a:buClr>
              <a:buSzPts val="5600"/>
              <a:buNone/>
              <a:defRPr sz="5600">
                <a:solidFill>
                  <a:schemeClr val="lt1"/>
                </a:solidFill>
              </a:defRPr>
            </a:lvl3pPr>
            <a:lvl4pPr lvl="3">
              <a:spcBef>
                <a:spcPts val="0"/>
              </a:spcBef>
              <a:spcAft>
                <a:spcPts val="0"/>
              </a:spcAft>
              <a:buClr>
                <a:schemeClr val="lt1"/>
              </a:buClr>
              <a:buSzPts val="5600"/>
              <a:buNone/>
              <a:defRPr sz="5600">
                <a:solidFill>
                  <a:schemeClr val="lt1"/>
                </a:solidFill>
              </a:defRPr>
            </a:lvl4pPr>
            <a:lvl5pPr lvl="4">
              <a:spcBef>
                <a:spcPts val="0"/>
              </a:spcBef>
              <a:spcAft>
                <a:spcPts val="0"/>
              </a:spcAft>
              <a:buClr>
                <a:schemeClr val="lt1"/>
              </a:buClr>
              <a:buSzPts val="5600"/>
              <a:buNone/>
              <a:defRPr sz="5600">
                <a:solidFill>
                  <a:schemeClr val="lt1"/>
                </a:solidFill>
              </a:defRPr>
            </a:lvl5pPr>
            <a:lvl6pPr lvl="5">
              <a:spcBef>
                <a:spcPts val="0"/>
              </a:spcBef>
              <a:spcAft>
                <a:spcPts val="0"/>
              </a:spcAft>
              <a:buClr>
                <a:schemeClr val="lt1"/>
              </a:buClr>
              <a:buSzPts val="5600"/>
              <a:buNone/>
              <a:defRPr sz="5600">
                <a:solidFill>
                  <a:schemeClr val="lt1"/>
                </a:solidFill>
              </a:defRPr>
            </a:lvl6pPr>
            <a:lvl7pPr lvl="6">
              <a:spcBef>
                <a:spcPts val="0"/>
              </a:spcBef>
              <a:spcAft>
                <a:spcPts val="0"/>
              </a:spcAft>
              <a:buClr>
                <a:schemeClr val="lt1"/>
              </a:buClr>
              <a:buSzPts val="5600"/>
              <a:buNone/>
              <a:defRPr sz="5600">
                <a:solidFill>
                  <a:schemeClr val="lt1"/>
                </a:solidFill>
              </a:defRPr>
            </a:lvl7pPr>
            <a:lvl8pPr lvl="7">
              <a:spcBef>
                <a:spcPts val="0"/>
              </a:spcBef>
              <a:spcAft>
                <a:spcPts val="0"/>
              </a:spcAft>
              <a:buClr>
                <a:schemeClr val="lt1"/>
              </a:buClr>
              <a:buSzPts val="5600"/>
              <a:buNone/>
              <a:defRPr sz="5600">
                <a:solidFill>
                  <a:schemeClr val="lt1"/>
                </a:solidFill>
              </a:defRPr>
            </a:lvl8pPr>
            <a:lvl9pPr lvl="8">
              <a:spcBef>
                <a:spcPts val="0"/>
              </a:spcBef>
              <a:spcAft>
                <a:spcPts val="0"/>
              </a:spcAft>
              <a:buClr>
                <a:schemeClr val="lt1"/>
              </a:buClr>
              <a:buSzPts val="5600"/>
              <a:buNone/>
              <a:defRPr sz="5600">
                <a:solidFill>
                  <a:schemeClr val="lt1"/>
                </a:solidFill>
              </a:defRPr>
            </a:lvl9pPr>
          </a:lstStyle>
          <a:p/>
        </p:txBody>
      </p:sp>
      <p:sp>
        <p:nvSpPr>
          <p:cNvPr id="17" name="Google Shape;17;g2458bc61efa_0_4"/>
          <p:cNvSpPr txBox="1"/>
          <p:nvPr>
            <p:ph idx="1" type="subTitle"/>
          </p:nvPr>
        </p:nvSpPr>
        <p:spPr>
          <a:xfrm>
            <a:off x="797451" y="3621217"/>
            <a:ext cx="10962900" cy="577200"/>
          </a:xfrm>
          <a:prstGeom prst="rect">
            <a:avLst/>
          </a:prstGeom>
        </p:spPr>
        <p:txBody>
          <a:bodyPr anchorCtr="0" anchor="t" bIns="121900" lIns="121900" spcFirstLastPara="1" rIns="121900" wrap="square" tIns="121900">
            <a:normAutofit/>
          </a:bodyPr>
          <a:lstStyle>
            <a:lvl1pPr lvl="0">
              <a:lnSpc>
                <a:spcPct val="100000"/>
              </a:lnSpc>
              <a:spcBef>
                <a:spcPts val="0"/>
              </a:spcBef>
              <a:spcAft>
                <a:spcPts val="0"/>
              </a:spcAft>
              <a:buClr>
                <a:schemeClr val="lt1"/>
              </a:buClr>
              <a:buSzPts val="2800"/>
              <a:buNone/>
              <a:defRPr sz="2800">
                <a:solidFill>
                  <a:schemeClr val="lt1"/>
                </a:solidFill>
              </a:defRPr>
            </a:lvl1pPr>
            <a:lvl2pPr lvl="1">
              <a:lnSpc>
                <a:spcPct val="100000"/>
              </a:lnSpc>
              <a:spcBef>
                <a:spcPts val="0"/>
              </a:spcBef>
              <a:spcAft>
                <a:spcPts val="0"/>
              </a:spcAft>
              <a:buClr>
                <a:schemeClr val="lt1"/>
              </a:buClr>
              <a:buSzPts val="2800"/>
              <a:buNone/>
              <a:defRPr sz="2800">
                <a:solidFill>
                  <a:schemeClr val="lt1"/>
                </a:solidFill>
              </a:defRPr>
            </a:lvl2pPr>
            <a:lvl3pPr lvl="2">
              <a:lnSpc>
                <a:spcPct val="100000"/>
              </a:lnSpc>
              <a:spcBef>
                <a:spcPts val="0"/>
              </a:spcBef>
              <a:spcAft>
                <a:spcPts val="0"/>
              </a:spcAft>
              <a:buClr>
                <a:schemeClr val="lt1"/>
              </a:buClr>
              <a:buSzPts val="2800"/>
              <a:buNone/>
              <a:defRPr sz="2800">
                <a:solidFill>
                  <a:schemeClr val="lt1"/>
                </a:solidFill>
              </a:defRPr>
            </a:lvl3pPr>
            <a:lvl4pPr lvl="3">
              <a:lnSpc>
                <a:spcPct val="100000"/>
              </a:lnSpc>
              <a:spcBef>
                <a:spcPts val="0"/>
              </a:spcBef>
              <a:spcAft>
                <a:spcPts val="0"/>
              </a:spcAft>
              <a:buClr>
                <a:schemeClr val="lt1"/>
              </a:buClr>
              <a:buSzPts val="2800"/>
              <a:buNone/>
              <a:defRPr sz="2800">
                <a:solidFill>
                  <a:schemeClr val="lt1"/>
                </a:solidFill>
              </a:defRPr>
            </a:lvl4pPr>
            <a:lvl5pPr lvl="4">
              <a:lnSpc>
                <a:spcPct val="100000"/>
              </a:lnSpc>
              <a:spcBef>
                <a:spcPts val="0"/>
              </a:spcBef>
              <a:spcAft>
                <a:spcPts val="0"/>
              </a:spcAft>
              <a:buClr>
                <a:schemeClr val="lt1"/>
              </a:buClr>
              <a:buSzPts val="2800"/>
              <a:buNone/>
              <a:defRPr sz="2800">
                <a:solidFill>
                  <a:schemeClr val="lt1"/>
                </a:solidFill>
              </a:defRPr>
            </a:lvl5pPr>
            <a:lvl6pPr lvl="5">
              <a:lnSpc>
                <a:spcPct val="100000"/>
              </a:lnSpc>
              <a:spcBef>
                <a:spcPts val="0"/>
              </a:spcBef>
              <a:spcAft>
                <a:spcPts val="0"/>
              </a:spcAft>
              <a:buClr>
                <a:schemeClr val="lt1"/>
              </a:buClr>
              <a:buSzPts val="2800"/>
              <a:buNone/>
              <a:defRPr sz="2800">
                <a:solidFill>
                  <a:schemeClr val="lt1"/>
                </a:solidFill>
              </a:defRPr>
            </a:lvl6pPr>
            <a:lvl7pPr lvl="6">
              <a:lnSpc>
                <a:spcPct val="100000"/>
              </a:lnSpc>
              <a:spcBef>
                <a:spcPts val="0"/>
              </a:spcBef>
              <a:spcAft>
                <a:spcPts val="0"/>
              </a:spcAft>
              <a:buClr>
                <a:schemeClr val="lt1"/>
              </a:buClr>
              <a:buSzPts val="2800"/>
              <a:buNone/>
              <a:defRPr sz="2800">
                <a:solidFill>
                  <a:schemeClr val="lt1"/>
                </a:solidFill>
              </a:defRPr>
            </a:lvl7pPr>
            <a:lvl8pPr lvl="7">
              <a:lnSpc>
                <a:spcPct val="100000"/>
              </a:lnSpc>
              <a:spcBef>
                <a:spcPts val="0"/>
              </a:spcBef>
              <a:spcAft>
                <a:spcPts val="0"/>
              </a:spcAft>
              <a:buClr>
                <a:schemeClr val="lt1"/>
              </a:buClr>
              <a:buSzPts val="2800"/>
              <a:buNone/>
              <a:defRPr sz="2800">
                <a:solidFill>
                  <a:schemeClr val="lt1"/>
                </a:solidFill>
              </a:defRPr>
            </a:lvl8pPr>
            <a:lvl9pPr lvl="8">
              <a:lnSpc>
                <a:spcPct val="100000"/>
              </a:lnSpc>
              <a:spcBef>
                <a:spcPts val="0"/>
              </a:spcBef>
              <a:spcAft>
                <a:spcPts val="0"/>
              </a:spcAft>
              <a:buClr>
                <a:schemeClr val="lt1"/>
              </a:buClr>
              <a:buSzPts val="2800"/>
              <a:buNone/>
              <a:defRPr sz="2800">
                <a:solidFill>
                  <a:schemeClr val="lt1"/>
                </a:solidFill>
              </a:defRPr>
            </a:lvl9pPr>
          </a:lstStyle>
          <a:p/>
        </p:txBody>
      </p:sp>
      <p:sp>
        <p:nvSpPr>
          <p:cNvPr id="18" name="Google Shape;18;g2458bc61efa_0_4"/>
          <p:cNvSpPr txBox="1"/>
          <p:nvPr>
            <p:ph idx="12" type="sldNum"/>
          </p:nvPr>
        </p:nvSpPr>
        <p:spPr>
          <a:xfrm>
            <a:off x="11280575" y="6201587"/>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g2458bc61efa_0_64"/>
          <p:cNvGrpSpPr/>
          <p:nvPr/>
        </p:nvGrpSpPr>
        <p:grpSpPr>
          <a:xfrm>
            <a:off x="8130968" y="7"/>
            <a:ext cx="4060732" cy="2707359"/>
            <a:chOff x="6098378" y="5"/>
            <a:chExt cx="3045625" cy="2030570"/>
          </a:xfrm>
        </p:grpSpPr>
        <p:sp>
          <p:nvSpPr>
            <p:cNvPr id="71" name="Google Shape;71;g2458bc61efa_0_64"/>
            <p:cNvSpPr/>
            <p:nvPr/>
          </p:nvSpPr>
          <p:spPr>
            <a:xfrm>
              <a:off x="8128803" y="16"/>
              <a:ext cx="1015200" cy="1015200"/>
            </a:xfrm>
            <a:prstGeom prst="rect">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2" name="Google Shape;72;g2458bc61efa_0_64"/>
            <p:cNvSpPr/>
            <p:nvPr/>
          </p:nvSpPr>
          <p:spPr>
            <a:xfrm flipH="1">
              <a:off x="7113463" y="5"/>
              <a:ext cx="1015200" cy="1015200"/>
            </a:xfrm>
            <a:prstGeom prst="rtTriangle">
              <a:avLst/>
            </a:prstGeom>
            <a:solidFill>
              <a:schemeClr val="accen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3" name="Google Shape;73;g2458bc61efa_0_64"/>
            <p:cNvSpPr/>
            <p:nvPr/>
          </p:nvSpPr>
          <p:spPr>
            <a:xfrm flipH="1" rot="10800000">
              <a:off x="7113588" y="107"/>
              <a:ext cx="1015200" cy="1015200"/>
            </a:xfrm>
            <a:prstGeom prst="rtTriangle">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4" name="Google Shape;74;g2458bc61efa_0_64"/>
            <p:cNvSpPr/>
            <p:nvPr/>
          </p:nvSpPr>
          <p:spPr>
            <a:xfrm rot="10800000">
              <a:off x="6098378" y="97"/>
              <a:ext cx="1015200" cy="1015200"/>
            </a:xfrm>
            <a:prstGeom prst="rtTriangle">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5" name="Google Shape;75;g2458bc61efa_0_64"/>
            <p:cNvSpPr/>
            <p:nvPr/>
          </p:nvSpPr>
          <p:spPr>
            <a:xfrm rot="10800000">
              <a:off x="8128789" y="1015375"/>
              <a:ext cx="1015200" cy="1015200"/>
            </a:xfrm>
            <a:prstGeom prst="rtTriangle">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76" name="Google Shape;76;g2458bc61efa_0_64"/>
          <p:cNvSpPr txBox="1"/>
          <p:nvPr>
            <p:ph hasCustomPrompt="1" type="title"/>
          </p:nvPr>
        </p:nvSpPr>
        <p:spPr>
          <a:xfrm>
            <a:off x="415600" y="1674733"/>
            <a:ext cx="11360700" cy="2707500"/>
          </a:xfrm>
          <a:prstGeom prst="rect">
            <a:avLst/>
          </a:prstGeom>
        </p:spPr>
        <p:txBody>
          <a:bodyPr anchorCtr="0" anchor="b" bIns="121900" lIns="121900" spcFirstLastPara="1" rIns="121900" wrap="square" tIns="121900">
            <a:normAutofit/>
          </a:bodyPr>
          <a:lstStyle>
            <a:lvl1pPr lvl="0" algn="ctr">
              <a:spcBef>
                <a:spcPts val="0"/>
              </a:spcBef>
              <a:spcAft>
                <a:spcPts val="0"/>
              </a:spcAft>
              <a:buClr>
                <a:schemeClr val="lt1"/>
              </a:buClr>
              <a:buSzPts val="16000"/>
              <a:buNone/>
              <a:defRPr sz="16000">
                <a:solidFill>
                  <a:schemeClr val="lt1"/>
                </a:solidFill>
              </a:defRPr>
            </a:lvl1pPr>
            <a:lvl2pPr lvl="1" algn="ctr">
              <a:spcBef>
                <a:spcPts val="0"/>
              </a:spcBef>
              <a:spcAft>
                <a:spcPts val="0"/>
              </a:spcAft>
              <a:buClr>
                <a:schemeClr val="lt1"/>
              </a:buClr>
              <a:buSzPts val="16000"/>
              <a:buNone/>
              <a:defRPr sz="16000">
                <a:solidFill>
                  <a:schemeClr val="lt1"/>
                </a:solidFill>
              </a:defRPr>
            </a:lvl2pPr>
            <a:lvl3pPr lvl="2" algn="ctr">
              <a:spcBef>
                <a:spcPts val="0"/>
              </a:spcBef>
              <a:spcAft>
                <a:spcPts val="0"/>
              </a:spcAft>
              <a:buClr>
                <a:schemeClr val="lt1"/>
              </a:buClr>
              <a:buSzPts val="16000"/>
              <a:buNone/>
              <a:defRPr sz="16000">
                <a:solidFill>
                  <a:schemeClr val="lt1"/>
                </a:solidFill>
              </a:defRPr>
            </a:lvl3pPr>
            <a:lvl4pPr lvl="3" algn="ctr">
              <a:spcBef>
                <a:spcPts val="0"/>
              </a:spcBef>
              <a:spcAft>
                <a:spcPts val="0"/>
              </a:spcAft>
              <a:buClr>
                <a:schemeClr val="lt1"/>
              </a:buClr>
              <a:buSzPts val="16000"/>
              <a:buNone/>
              <a:defRPr sz="16000">
                <a:solidFill>
                  <a:schemeClr val="lt1"/>
                </a:solidFill>
              </a:defRPr>
            </a:lvl4pPr>
            <a:lvl5pPr lvl="4" algn="ctr">
              <a:spcBef>
                <a:spcPts val="0"/>
              </a:spcBef>
              <a:spcAft>
                <a:spcPts val="0"/>
              </a:spcAft>
              <a:buClr>
                <a:schemeClr val="lt1"/>
              </a:buClr>
              <a:buSzPts val="16000"/>
              <a:buNone/>
              <a:defRPr sz="16000">
                <a:solidFill>
                  <a:schemeClr val="lt1"/>
                </a:solidFill>
              </a:defRPr>
            </a:lvl5pPr>
            <a:lvl6pPr lvl="5" algn="ctr">
              <a:spcBef>
                <a:spcPts val="0"/>
              </a:spcBef>
              <a:spcAft>
                <a:spcPts val="0"/>
              </a:spcAft>
              <a:buClr>
                <a:schemeClr val="lt1"/>
              </a:buClr>
              <a:buSzPts val="16000"/>
              <a:buNone/>
              <a:defRPr sz="16000">
                <a:solidFill>
                  <a:schemeClr val="lt1"/>
                </a:solidFill>
              </a:defRPr>
            </a:lvl6pPr>
            <a:lvl7pPr lvl="6" algn="ctr">
              <a:spcBef>
                <a:spcPts val="0"/>
              </a:spcBef>
              <a:spcAft>
                <a:spcPts val="0"/>
              </a:spcAft>
              <a:buClr>
                <a:schemeClr val="lt1"/>
              </a:buClr>
              <a:buSzPts val="16000"/>
              <a:buNone/>
              <a:defRPr sz="16000">
                <a:solidFill>
                  <a:schemeClr val="lt1"/>
                </a:solidFill>
              </a:defRPr>
            </a:lvl7pPr>
            <a:lvl8pPr lvl="7" algn="ctr">
              <a:spcBef>
                <a:spcPts val="0"/>
              </a:spcBef>
              <a:spcAft>
                <a:spcPts val="0"/>
              </a:spcAft>
              <a:buClr>
                <a:schemeClr val="lt1"/>
              </a:buClr>
              <a:buSzPts val="16000"/>
              <a:buNone/>
              <a:defRPr sz="16000">
                <a:solidFill>
                  <a:schemeClr val="lt1"/>
                </a:solidFill>
              </a:defRPr>
            </a:lvl8pPr>
            <a:lvl9pPr lvl="8" algn="ctr">
              <a:spcBef>
                <a:spcPts val="0"/>
              </a:spcBef>
              <a:spcAft>
                <a:spcPts val="0"/>
              </a:spcAft>
              <a:buClr>
                <a:schemeClr val="lt1"/>
              </a:buClr>
              <a:buSzPts val="16000"/>
              <a:buNone/>
              <a:defRPr sz="16000">
                <a:solidFill>
                  <a:schemeClr val="lt1"/>
                </a:solidFill>
              </a:defRPr>
            </a:lvl9pPr>
          </a:lstStyle>
          <a:p>
            <a:r>
              <a:t>xx%</a:t>
            </a:r>
          </a:p>
        </p:txBody>
      </p:sp>
      <p:sp>
        <p:nvSpPr>
          <p:cNvPr id="77" name="Google Shape;77;g2458bc61efa_0_64"/>
          <p:cNvSpPr txBox="1"/>
          <p:nvPr>
            <p:ph idx="1" type="body"/>
          </p:nvPr>
        </p:nvSpPr>
        <p:spPr>
          <a:xfrm>
            <a:off x="415600" y="4492300"/>
            <a:ext cx="11360700" cy="1709100"/>
          </a:xfrm>
          <a:prstGeom prst="rect">
            <a:avLst/>
          </a:prstGeom>
        </p:spPr>
        <p:txBody>
          <a:bodyPr anchorCtr="0" anchor="t" bIns="121900" lIns="121900" spcFirstLastPara="1" rIns="121900" wrap="square" tIns="121900">
            <a:normAutofit/>
          </a:bodyPr>
          <a:lstStyle>
            <a:lvl1pPr indent="-381000" lvl="0" marL="457200" algn="ctr">
              <a:spcBef>
                <a:spcPts val="0"/>
              </a:spcBef>
              <a:spcAft>
                <a:spcPts val="0"/>
              </a:spcAft>
              <a:buClr>
                <a:schemeClr val="lt1"/>
              </a:buClr>
              <a:buSzPts val="2400"/>
              <a:buChar char="●"/>
              <a:defRPr>
                <a:solidFill>
                  <a:schemeClr val="lt1"/>
                </a:solidFill>
              </a:defRPr>
            </a:lvl1pPr>
            <a:lvl2pPr indent="-349250" lvl="1" marL="914400" algn="ctr">
              <a:spcBef>
                <a:spcPts val="0"/>
              </a:spcBef>
              <a:spcAft>
                <a:spcPts val="0"/>
              </a:spcAft>
              <a:buClr>
                <a:schemeClr val="lt1"/>
              </a:buClr>
              <a:buSzPts val="1900"/>
              <a:buChar char="○"/>
              <a:defRPr>
                <a:solidFill>
                  <a:schemeClr val="lt1"/>
                </a:solidFill>
              </a:defRPr>
            </a:lvl2pPr>
            <a:lvl3pPr indent="-349250" lvl="2" marL="1371600" algn="ctr">
              <a:spcBef>
                <a:spcPts val="0"/>
              </a:spcBef>
              <a:spcAft>
                <a:spcPts val="0"/>
              </a:spcAft>
              <a:buClr>
                <a:schemeClr val="lt1"/>
              </a:buClr>
              <a:buSzPts val="1900"/>
              <a:buChar char="■"/>
              <a:defRPr>
                <a:solidFill>
                  <a:schemeClr val="lt1"/>
                </a:solidFill>
              </a:defRPr>
            </a:lvl3pPr>
            <a:lvl4pPr indent="-349250" lvl="3" marL="1828800" algn="ctr">
              <a:spcBef>
                <a:spcPts val="0"/>
              </a:spcBef>
              <a:spcAft>
                <a:spcPts val="0"/>
              </a:spcAft>
              <a:buClr>
                <a:schemeClr val="lt1"/>
              </a:buClr>
              <a:buSzPts val="1900"/>
              <a:buChar char="●"/>
              <a:defRPr>
                <a:solidFill>
                  <a:schemeClr val="lt1"/>
                </a:solidFill>
              </a:defRPr>
            </a:lvl4pPr>
            <a:lvl5pPr indent="-349250" lvl="4" marL="2286000" algn="ctr">
              <a:spcBef>
                <a:spcPts val="0"/>
              </a:spcBef>
              <a:spcAft>
                <a:spcPts val="0"/>
              </a:spcAft>
              <a:buClr>
                <a:schemeClr val="lt1"/>
              </a:buClr>
              <a:buSzPts val="1900"/>
              <a:buChar char="○"/>
              <a:defRPr>
                <a:solidFill>
                  <a:schemeClr val="lt1"/>
                </a:solidFill>
              </a:defRPr>
            </a:lvl5pPr>
            <a:lvl6pPr indent="-349250" lvl="5" marL="2743200" algn="ctr">
              <a:spcBef>
                <a:spcPts val="0"/>
              </a:spcBef>
              <a:spcAft>
                <a:spcPts val="0"/>
              </a:spcAft>
              <a:buClr>
                <a:schemeClr val="lt1"/>
              </a:buClr>
              <a:buSzPts val="1900"/>
              <a:buChar char="■"/>
              <a:defRPr>
                <a:solidFill>
                  <a:schemeClr val="lt1"/>
                </a:solidFill>
              </a:defRPr>
            </a:lvl6pPr>
            <a:lvl7pPr indent="-349250" lvl="6" marL="3200400" algn="ctr">
              <a:spcBef>
                <a:spcPts val="0"/>
              </a:spcBef>
              <a:spcAft>
                <a:spcPts val="0"/>
              </a:spcAft>
              <a:buClr>
                <a:schemeClr val="lt1"/>
              </a:buClr>
              <a:buSzPts val="1900"/>
              <a:buChar char="●"/>
              <a:defRPr>
                <a:solidFill>
                  <a:schemeClr val="lt1"/>
                </a:solidFill>
              </a:defRPr>
            </a:lvl7pPr>
            <a:lvl8pPr indent="-349250" lvl="7" marL="3657600" algn="ctr">
              <a:spcBef>
                <a:spcPts val="0"/>
              </a:spcBef>
              <a:spcAft>
                <a:spcPts val="0"/>
              </a:spcAft>
              <a:buClr>
                <a:schemeClr val="lt1"/>
              </a:buClr>
              <a:buSzPts val="1900"/>
              <a:buChar char="○"/>
              <a:defRPr>
                <a:solidFill>
                  <a:schemeClr val="lt1"/>
                </a:solidFill>
              </a:defRPr>
            </a:lvl8pPr>
            <a:lvl9pPr indent="-349250" lvl="8" marL="4114800" algn="ctr">
              <a:spcBef>
                <a:spcPts val="0"/>
              </a:spcBef>
              <a:spcAft>
                <a:spcPts val="0"/>
              </a:spcAft>
              <a:buClr>
                <a:schemeClr val="lt1"/>
              </a:buClr>
              <a:buSzPts val="1900"/>
              <a:buChar char="■"/>
              <a:defRPr>
                <a:solidFill>
                  <a:schemeClr val="lt1"/>
                </a:solidFill>
              </a:defRPr>
            </a:lvl9pPr>
          </a:lstStyle>
          <a:p/>
        </p:txBody>
      </p:sp>
      <p:sp>
        <p:nvSpPr>
          <p:cNvPr id="78" name="Google Shape;78;g2458bc61efa_0_64"/>
          <p:cNvSpPr txBox="1"/>
          <p:nvPr>
            <p:ph idx="12" type="sldNum"/>
          </p:nvPr>
        </p:nvSpPr>
        <p:spPr>
          <a:xfrm>
            <a:off x="11280575" y="6201587"/>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g2458bc61efa_0_74"/>
          <p:cNvSpPr txBox="1"/>
          <p:nvPr>
            <p:ph idx="12" type="sldNum"/>
          </p:nvPr>
        </p:nvSpPr>
        <p:spPr>
          <a:xfrm>
            <a:off x="11280575" y="6201587"/>
            <a:ext cx="731700" cy="524700"/>
          </a:xfrm>
          <a:prstGeom prst="rect">
            <a:avLst/>
          </a:prstGeom>
        </p:spPr>
        <p:txBody>
          <a:bodyPr anchorCtr="0" anchor="ctr" bIns="121900" lIns="121900" spcFirstLastPara="1" rIns="121900" wrap="square" tIns="12190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81" name="Shape 81"/>
        <p:cNvGrpSpPr/>
        <p:nvPr/>
      </p:nvGrpSpPr>
      <p:grpSpPr>
        <a:xfrm>
          <a:off x="0" y="0"/>
          <a:ext cx="0" cy="0"/>
          <a:chOff x="0" y="0"/>
          <a:chExt cx="0" cy="0"/>
        </a:xfrm>
      </p:grpSpPr>
      <p:sp>
        <p:nvSpPr>
          <p:cNvPr id="82" name="Google Shape;82;g2458bc61efa_0_76"/>
          <p:cNvSpPr txBox="1"/>
          <p:nvPr>
            <p:ph type="title"/>
          </p:nvPr>
        </p:nvSpPr>
        <p:spPr>
          <a:xfrm>
            <a:off x="685801" y="685800"/>
            <a:ext cx="10396800" cy="11520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accent1"/>
              </a:buClr>
              <a:buSzPts val="18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sp>
        <p:nvSpPr>
          <p:cNvPr id="83" name="Google Shape;83;g2458bc61efa_0_76"/>
          <p:cNvSpPr txBox="1"/>
          <p:nvPr>
            <p:ph idx="1" type="body"/>
          </p:nvPr>
        </p:nvSpPr>
        <p:spPr>
          <a:xfrm>
            <a:off x="685800" y="2063396"/>
            <a:ext cx="10394700" cy="3311100"/>
          </a:xfrm>
          <a:prstGeom prst="rect">
            <a:avLst/>
          </a:prstGeom>
          <a:noFill/>
          <a:ln>
            <a:noFill/>
          </a:ln>
        </p:spPr>
        <p:txBody>
          <a:bodyPr anchorCtr="0" anchor="ctr" bIns="45700" lIns="91425" spcFirstLastPara="1" rIns="91425" wrap="square" tIns="45700">
            <a:normAutofit/>
          </a:bodyPr>
          <a:lstStyle>
            <a:lvl1pPr indent="-411480" lvl="0" marL="457200" rtl="0" algn="l">
              <a:lnSpc>
                <a:spcPct val="120000"/>
              </a:lnSpc>
              <a:spcBef>
                <a:spcPts val="1000"/>
              </a:spcBef>
              <a:spcAft>
                <a:spcPts val="0"/>
              </a:spcAft>
              <a:buSzPts val="2880"/>
              <a:buChar char="●"/>
              <a:defRPr/>
            </a:lvl1pPr>
            <a:lvl2pPr indent="-411480" lvl="1" marL="914400" rtl="0" algn="l">
              <a:lnSpc>
                <a:spcPct val="120000"/>
              </a:lnSpc>
              <a:spcBef>
                <a:spcPts val="1600"/>
              </a:spcBef>
              <a:spcAft>
                <a:spcPts val="0"/>
              </a:spcAft>
              <a:buSzPts val="2880"/>
              <a:buChar char="○"/>
              <a:defRPr/>
            </a:lvl2pPr>
            <a:lvl3pPr indent="-411480" lvl="2" marL="1371600" rtl="0" algn="l">
              <a:lnSpc>
                <a:spcPct val="120000"/>
              </a:lnSpc>
              <a:spcBef>
                <a:spcPts val="1600"/>
              </a:spcBef>
              <a:spcAft>
                <a:spcPts val="0"/>
              </a:spcAft>
              <a:buSzPts val="2880"/>
              <a:buChar char="■"/>
              <a:defRPr/>
            </a:lvl3pPr>
            <a:lvl4pPr indent="-411480" lvl="3" marL="1828800" rtl="0" algn="l">
              <a:lnSpc>
                <a:spcPct val="120000"/>
              </a:lnSpc>
              <a:spcBef>
                <a:spcPts val="1600"/>
              </a:spcBef>
              <a:spcAft>
                <a:spcPts val="0"/>
              </a:spcAft>
              <a:buSzPts val="2880"/>
              <a:buChar char="●"/>
              <a:defRPr/>
            </a:lvl4pPr>
            <a:lvl5pPr indent="-411479" lvl="4" marL="2286000" rtl="0" algn="l">
              <a:lnSpc>
                <a:spcPct val="120000"/>
              </a:lnSpc>
              <a:spcBef>
                <a:spcPts val="1600"/>
              </a:spcBef>
              <a:spcAft>
                <a:spcPts val="0"/>
              </a:spcAft>
              <a:buSzPts val="2880"/>
              <a:buChar char="○"/>
              <a:defRPr/>
            </a:lvl5pPr>
            <a:lvl6pPr indent="-411479" lvl="5" marL="2743200" rtl="0" algn="l">
              <a:lnSpc>
                <a:spcPct val="120000"/>
              </a:lnSpc>
              <a:spcBef>
                <a:spcPts val="1600"/>
              </a:spcBef>
              <a:spcAft>
                <a:spcPts val="0"/>
              </a:spcAft>
              <a:buSzPts val="2880"/>
              <a:buChar char="■"/>
              <a:defRPr/>
            </a:lvl6pPr>
            <a:lvl7pPr indent="-411479" lvl="6" marL="3200400" rtl="0" algn="l">
              <a:lnSpc>
                <a:spcPct val="120000"/>
              </a:lnSpc>
              <a:spcBef>
                <a:spcPts val="1600"/>
              </a:spcBef>
              <a:spcAft>
                <a:spcPts val="0"/>
              </a:spcAft>
              <a:buSzPts val="2880"/>
              <a:buChar char="●"/>
              <a:defRPr/>
            </a:lvl7pPr>
            <a:lvl8pPr indent="-411479" lvl="7" marL="3657600" rtl="0" algn="l">
              <a:lnSpc>
                <a:spcPct val="120000"/>
              </a:lnSpc>
              <a:spcBef>
                <a:spcPts val="1600"/>
              </a:spcBef>
              <a:spcAft>
                <a:spcPts val="0"/>
              </a:spcAft>
              <a:buSzPts val="2880"/>
              <a:buChar char="○"/>
              <a:defRPr/>
            </a:lvl8pPr>
            <a:lvl9pPr indent="-411479" lvl="8" marL="4114800" rtl="0" algn="l">
              <a:lnSpc>
                <a:spcPct val="120000"/>
              </a:lnSpc>
              <a:spcBef>
                <a:spcPts val="1600"/>
              </a:spcBef>
              <a:spcAft>
                <a:spcPts val="1600"/>
              </a:spcAft>
              <a:buSzPts val="2880"/>
              <a:buChar char="■"/>
              <a:defRPr/>
            </a:lvl9pPr>
          </a:lstStyle>
          <a:p/>
        </p:txBody>
      </p:sp>
      <p:sp>
        <p:nvSpPr>
          <p:cNvPr id="84" name="Google Shape;84;g2458bc61efa_0_76"/>
          <p:cNvSpPr txBox="1"/>
          <p:nvPr>
            <p:ph idx="10" type="dt"/>
          </p:nvPr>
        </p:nvSpPr>
        <p:spPr>
          <a:xfrm>
            <a:off x="7298083" y="5757334"/>
            <a:ext cx="3784500" cy="4986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5" name="Google Shape;85;g2458bc61efa_0_76"/>
          <p:cNvSpPr txBox="1"/>
          <p:nvPr>
            <p:ph idx="11" type="ftr"/>
          </p:nvPr>
        </p:nvSpPr>
        <p:spPr>
          <a:xfrm>
            <a:off x="685801" y="5757334"/>
            <a:ext cx="5499600" cy="4986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6" name="Google Shape;86;g2458bc61efa_0_76"/>
          <p:cNvSpPr txBox="1"/>
          <p:nvPr>
            <p:ph idx="12" type="sldNum"/>
          </p:nvPr>
        </p:nvSpPr>
        <p:spPr>
          <a:xfrm>
            <a:off x="6287121" y="5757334"/>
            <a:ext cx="907200" cy="498600"/>
          </a:xfrm>
          <a:prstGeom prst="rect">
            <a:avLst/>
          </a:prstGeom>
          <a:noFill/>
          <a:ln>
            <a:noFill/>
          </a:ln>
        </p:spPr>
        <p:txBody>
          <a:bodyPr anchorCtr="0" anchor="ctr" bIns="45700" lIns="91425" spcFirstLastPara="1" rIns="91425" wrap="square" tIns="45700">
            <a:normAutofit/>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
  <p:cSld name="3 Column">
    <p:spTree>
      <p:nvGrpSpPr>
        <p:cNvPr id="87" name="Shape 87"/>
        <p:cNvGrpSpPr/>
        <p:nvPr/>
      </p:nvGrpSpPr>
      <p:grpSpPr>
        <a:xfrm>
          <a:off x="0" y="0"/>
          <a:ext cx="0" cy="0"/>
          <a:chOff x="0" y="0"/>
          <a:chExt cx="0" cy="0"/>
        </a:xfrm>
      </p:grpSpPr>
      <p:sp>
        <p:nvSpPr>
          <p:cNvPr id="88" name="Google Shape;88;g2458bc61efa_0_82"/>
          <p:cNvSpPr txBox="1"/>
          <p:nvPr>
            <p:ph type="title"/>
          </p:nvPr>
        </p:nvSpPr>
        <p:spPr>
          <a:xfrm>
            <a:off x="685802" y="685800"/>
            <a:ext cx="10394700" cy="1152000"/>
          </a:xfrm>
          <a:prstGeom prst="rect">
            <a:avLst/>
          </a:prstGeom>
          <a:noFill/>
          <a:ln>
            <a:noFill/>
          </a:ln>
        </p:spPr>
        <p:txBody>
          <a:bodyPr anchorCtr="0" anchor="ctr" bIns="45700" lIns="91425" spcFirstLastPara="1" rIns="91425" wrap="square" tIns="45700">
            <a:normAutofit/>
          </a:bodyPr>
          <a:lstStyle>
            <a:lvl1pPr lvl="0" rtl="0" algn="ctr">
              <a:lnSpc>
                <a:spcPct val="90000"/>
              </a:lnSpc>
              <a:spcBef>
                <a:spcPts val="0"/>
              </a:spcBef>
              <a:spcAft>
                <a:spcPts val="0"/>
              </a:spcAft>
              <a:buClr>
                <a:schemeClr val="accent1"/>
              </a:buClr>
              <a:buSzPts val="5400"/>
              <a:buFont typeface="Impact"/>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sp>
        <p:nvSpPr>
          <p:cNvPr id="89" name="Google Shape;89;g2458bc61efa_0_82"/>
          <p:cNvSpPr txBox="1"/>
          <p:nvPr>
            <p:ph idx="1" type="body"/>
          </p:nvPr>
        </p:nvSpPr>
        <p:spPr>
          <a:xfrm>
            <a:off x="685802" y="2063395"/>
            <a:ext cx="3310200" cy="576300"/>
          </a:xfrm>
          <a:prstGeom prst="rect">
            <a:avLst/>
          </a:prstGeom>
          <a:noFill/>
          <a:ln>
            <a:noFill/>
          </a:ln>
        </p:spPr>
        <p:txBody>
          <a:bodyPr anchorCtr="0" anchor="b" bIns="45700" lIns="91425" spcFirstLastPara="1" rIns="91425" wrap="square" tIns="45700">
            <a:noAutofit/>
          </a:bodyPr>
          <a:lstStyle>
            <a:lvl1pPr indent="-228600" lvl="0" marL="457200" rtl="0" algn="ctr">
              <a:lnSpc>
                <a:spcPct val="90000"/>
              </a:lnSpc>
              <a:spcBef>
                <a:spcPts val="1000"/>
              </a:spcBef>
              <a:spcAft>
                <a:spcPts val="0"/>
              </a:spcAft>
              <a:buSzPts val="3840"/>
              <a:buNone/>
              <a:defRPr b="0" sz="2400">
                <a:solidFill>
                  <a:schemeClr val="accent1"/>
                </a:solidFill>
              </a:defRPr>
            </a:lvl1pPr>
            <a:lvl2pPr indent="-228600" lvl="1" marL="914400" rtl="0" algn="l">
              <a:lnSpc>
                <a:spcPct val="120000"/>
              </a:lnSpc>
              <a:spcBef>
                <a:spcPts val="1600"/>
              </a:spcBef>
              <a:spcAft>
                <a:spcPts val="0"/>
              </a:spcAft>
              <a:buSzPts val="3200"/>
              <a:buNone/>
              <a:defRPr b="1" sz="2000"/>
            </a:lvl2pPr>
            <a:lvl3pPr indent="-228600" lvl="2" marL="1371600" rtl="0" algn="l">
              <a:lnSpc>
                <a:spcPct val="120000"/>
              </a:lnSpc>
              <a:spcBef>
                <a:spcPts val="1600"/>
              </a:spcBef>
              <a:spcAft>
                <a:spcPts val="0"/>
              </a:spcAft>
              <a:buSzPts val="2880"/>
              <a:buNone/>
              <a:defRPr b="1" sz="1800"/>
            </a:lvl3pPr>
            <a:lvl4pPr indent="-228600" lvl="3" marL="1828800" rtl="0" algn="l">
              <a:lnSpc>
                <a:spcPct val="120000"/>
              </a:lnSpc>
              <a:spcBef>
                <a:spcPts val="1600"/>
              </a:spcBef>
              <a:spcAft>
                <a:spcPts val="0"/>
              </a:spcAft>
              <a:buSzPts val="2560"/>
              <a:buNone/>
              <a:defRPr b="1" sz="1600"/>
            </a:lvl4pPr>
            <a:lvl5pPr indent="-228600" lvl="4" marL="2286000" rtl="0" algn="l">
              <a:lnSpc>
                <a:spcPct val="120000"/>
              </a:lnSpc>
              <a:spcBef>
                <a:spcPts val="1600"/>
              </a:spcBef>
              <a:spcAft>
                <a:spcPts val="0"/>
              </a:spcAft>
              <a:buSzPts val="2560"/>
              <a:buNone/>
              <a:defRPr b="1" sz="1600"/>
            </a:lvl5pPr>
            <a:lvl6pPr indent="-228600" lvl="5" marL="2743200" rtl="0" algn="l">
              <a:lnSpc>
                <a:spcPct val="120000"/>
              </a:lnSpc>
              <a:spcBef>
                <a:spcPts val="1600"/>
              </a:spcBef>
              <a:spcAft>
                <a:spcPts val="0"/>
              </a:spcAft>
              <a:buSzPts val="2560"/>
              <a:buNone/>
              <a:defRPr b="1" sz="1600"/>
            </a:lvl6pPr>
            <a:lvl7pPr indent="-228600" lvl="6" marL="3200400" rtl="0" algn="l">
              <a:lnSpc>
                <a:spcPct val="120000"/>
              </a:lnSpc>
              <a:spcBef>
                <a:spcPts val="1600"/>
              </a:spcBef>
              <a:spcAft>
                <a:spcPts val="0"/>
              </a:spcAft>
              <a:buSzPts val="2560"/>
              <a:buNone/>
              <a:defRPr b="1" sz="1600"/>
            </a:lvl7pPr>
            <a:lvl8pPr indent="-228600" lvl="7" marL="3657600" rtl="0" algn="l">
              <a:lnSpc>
                <a:spcPct val="120000"/>
              </a:lnSpc>
              <a:spcBef>
                <a:spcPts val="1600"/>
              </a:spcBef>
              <a:spcAft>
                <a:spcPts val="0"/>
              </a:spcAft>
              <a:buSzPts val="2560"/>
              <a:buNone/>
              <a:defRPr b="1" sz="1600"/>
            </a:lvl8pPr>
            <a:lvl9pPr indent="-228600" lvl="8" marL="4114800" rtl="0" algn="l">
              <a:lnSpc>
                <a:spcPct val="120000"/>
              </a:lnSpc>
              <a:spcBef>
                <a:spcPts val="1600"/>
              </a:spcBef>
              <a:spcAft>
                <a:spcPts val="1600"/>
              </a:spcAft>
              <a:buSzPts val="2560"/>
              <a:buNone/>
              <a:defRPr b="1" sz="1600"/>
            </a:lvl9pPr>
          </a:lstStyle>
          <a:p/>
        </p:txBody>
      </p:sp>
      <p:sp>
        <p:nvSpPr>
          <p:cNvPr id="90" name="Google Shape;90;g2458bc61efa_0_82"/>
          <p:cNvSpPr txBox="1"/>
          <p:nvPr>
            <p:ph idx="2" type="body"/>
          </p:nvPr>
        </p:nvSpPr>
        <p:spPr>
          <a:xfrm>
            <a:off x="685802" y="2639658"/>
            <a:ext cx="3310200" cy="2734800"/>
          </a:xfrm>
          <a:prstGeom prst="rect">
            <a:avLst/>
          </a:prstGeom>
          <a:noFill/>
          <a:ln>
            <a:noFill/>
          </a:ln>
        </p:spPr>
        <p:txBody>
          <a:bodyPr anchorCtr="0" anchor="t" bIns="45700" lIns="91425" spcFirstLastPara="1" rIns="91425" wrap="square" tIns="45700">
            <a:normAutofit/>
          </a:bodyPr>
          <a:lstStyle>
            <a:lvl1pPr indent="-228600" lvl="0" marL="457200" rtl="0" algn="ctr">
              <a:lnSpc>
                <a:spcPct val="120000"/>
              </a:lnSpc>
              <a:spcBef>
                <a:spcPts val="1000"/>
              </a:spcBef>
              <a:spcAft>
                <a:spcPts val="0"/>
              </a:spcAft>
              <a:buSzPts val="2240"/>
              <a:buNone/>
              <a:defRPr sz="1400"/>
            </a:lvl1pPr>
            <a:lvl2pPr indent="-228600" lvl="1" marL="914400" rtl="0" algn="l">
              <a:lnSpc>
                <a:spcPct val="120000"/>
              </a:lnSpc>
              <a:spcBef>
                <a:spcPts val="1600"/>
              </a:spcBef>
              <a:spcAft>
                <a:spcPts val="0"/>
              </a:spcAft>
              <a:buSzPts val="1920"/>
              <a:buNone/>
              <a:defRPr sz="1200"/>
            </a:lvl2pPr>
            <a:lvl3pPr indent="-228600" lvl="2" marL="1371600" rtl="0" algn="l">
              <a:lnSpc>
                <a:spcPct val="120000"/>
              </a:lnSpc>
              <a:spcBef>
                <a:spcPts val="1600"/>
              </a:spcBef>
              <a:spcAft>
                <a:spcPts val="0"/>
              </a:spcAft>
              <a:buSzPts val="1600"/>
              <a:buNone/>
              <a:defRPr sz="1000"/>
            </a:lvl3pPr>
            <a:lvl4pPr indent="-228600" lvl="3" marL="1828800" rtl="0" algn="l">
              <a:lnSpc>
                <a:spcPct val="120000"/>
              </a:lnSpc>
              <a:spcBef>
                <a:spcPts val="1600"/>
              </a:spcBef>
              <a:spcAft>
                <a:spcPts val="0"/>
              </a:spcAft>
              <a:buSzPts val="1440"/>
              <a:buNone/>
              <a:defRPr sz="900"/>
            </a:lvl4pPr>
            <a:lvl5pPr indent="-228600" lvl="4" marL="2286000" rtl="0" algn="l">
              <a:lnSpc>
                <a:spcPct val="120000"/>
              </a:lnSpc>
              <a:spcBef>
                <a:spcPts val="1600"/>
              </a:spcBef>
              <a:spcAft>
                <a:spcPts val="0"/>
              </a:spcAft>
              <a:buSzPts val="1440"/>
              <a:buNone/>
              <a:defRPr sz="900"/>
            </a:lvl5pPr>
            <a:lvl6pPr indent="-228600" lvl="5" marL="2743200" rtl="0" algn="l">
              <a:lnSpc>
                <a:spcPct val="120000"/>
              </a:lnSpc>
              <a:spcBef>
                <a:spcPts val="1600"/>
              </a:spcBef>
              <a:spcAft>
                <a:spcPts val="0"/>
              </a:spcAft>
              <a:buSzPts val="1440"/>
              <a:buNone/>
              <a:defRPr sz="900"/>
            </a:lvl6pPr>
            <a:lvl7pPr indent="-228600" lvl="6" marL="3200400" rtl="0" algn="l">
              <a:lnSpc>
                <a:spcPct val="120000"/>
              </a:lnSpc>
              <a:spcBef>
                <a:spcPts val="1600"/>
              </a:spcBef>
              <a:spcAft>
                <a:spcPts val="0"/>
              </a:spcAft>
              <a:buSzPts val="1440"/>
              <a:buNone/>
              <a:defRPr sz="900"/>
            </a:lvl7pPr>
            <a:lvl8pPr indent="-228600" lvl="7" marL="3657600" rtl="0" algn="l">
              <a:lnSpc>
                <a:spcPct val="120000"/>
              </a:lnSpc>
              <a:spcBef>
                <a:spcPts val="1600"/>
              </a:spcBef>
              <a:spcAft>
                <a:spcPts val="0"/>
              </a:spcAft>
              <a:buSzPts val="1440"/>
              <a:buNone/>
              <a:defRPr sz="900"/>
            </a:lvl8pPr>
            <a:lvl9pPr indent="-228600" lvl="8" marL="4114800" rtl="0" algn="l">
              <a:lnSpc>
                <a:spcPct val="120000"/>
              </a:lnSpc>
              <a:spcBef>
                <a:spcPts val="1600"/>
              </a:spcBef>
              <a:spcAft>
                <a:spcPts val="1600"/>
              </a:spcAft>
              <a:buSzPts val="1440"/>
              <a:buNone/>
              <a:defRPr sz="900"/>
            </a:lvl9pPr>
          </a:lstStyle>
          <a:p/>
        </p:txBody>
      </p:sp>
      <p:sp>
        <p:nvSpPr>
          <p:cNvPr id="91" name="Google Shape;91;g2458bc61efa_0_82"/>
          <p:cNvSpPr txBox="1"/>
          <p:nvPr>
            <p:ph idx="3" type="body"/>
          </p:nvPr>
        </p:nvSpPr>
        <p:spPr>
          <a:xfrm>
            <a:off x="4234622" y="2063395"/>
            <a:ext cx="3310200" cy="576300"/>
          </a:xfrm>
          <a:prstGeom prst="rect">
            <a:avLst/>
          </a:prstGeom>
          <a:noFill/>
          <a:ln>
            <a:noFill/>
          </a:ln>
        </p:spPr>
        <p:txBody>
          <a:bodyPr anchorCtr="0" anchor="b" bIns="45700" lIns="91425" spcFirstLastPara="1" rIns="91425" wrap="square" tIns="45700">
            <a:noAutofit/>
          </a:bodyPr>
          <a:lstStyle>
            <a:lvl1pPr indent="-228600" lvl="0" marL="457200" rtl="0" algn="ctr">
              <a:lnSpc>
                <a:spcPct val="90000"/>
              </a:lnSpc>
              <a:spcBef>
                <a:spcPts val="1000"/>
              </a:spcBef>
              <a:spcAft>
                <a:spcPts val="0"/>
              </a:spcAft>
              <a:buSzPts val="3840"/>
              <a:buNone/>
              <a:defRPr b="0" sz="2400">
                <a:solidFill>
                  <a:schemeClr val="accent1"/>
                </a:solidFill>
              </a:defRPr>
            </a:lvl1pPr>
            <a:lvl2pPr indent="-228600" lvl="1" marL="914400" rtl="0" algn="l">
              <a:lnSpc>
                <a:spcPct val="120000"/>
              </a:lnSpc>
              <a:spcBef>
                <a:spcPts val="1600"/>
              </a:spcBef>
              <a:spcAft>
                <a:spcPts val="0"/>
              </a:spcAft>
              <a:buSzPts val="3200"/>
              <a:buNone/>
              <a:defRPr b="1" sz="2000"/>
            </a:lvl2pPr>
            <a:lvl3pPr indent="-228600" lvl="2" marL="1371600" rtl="0" algn="l">
              <a:lnSpc>
                <a:spcPct val="120000"/>
              </a:lnSpc>
              <a:spcBef>
                <a:spcPts val="1600"/>
              </a:spcBef>
              <a:spcAft>
                <a:spcPts val="0"/>
              </a:spcAft>
              <a:buSzPts val="2880"/>
              <a:buNone/>
              <a:defRPr b="1" sz="1800"/>
            </a:lvl3pPr>
            <a:lvl4pPr indent="-228600" lvl="3" marL="1828800" rtl="0" algn="l">
              <a:lnSpc>
                <a:spcPct val="120000"/>
              </a:lnSpc>
              <a:spcBef>
                <a:spcPts val="1600"/>
              </a:spcBef>
              <a:spcAft>
                <a:spcPts val="0"/>
              </a:spcAft>
              <a:buSzPts val="2560"/>
              <a:buNone/>
              <a:defRPr b="1" sz="1600"/>
            </a:lvl4pPr>
            <a:lvl5pPr indent="-228600" lvl="4" marL="2286000" rtl="0" algn="l">
              <a:lnSpc>
                <a:spcPct val="120000"/>
              </a:lnSpc>
              <a:spcBef>
                <a:spcPts val="1600"/>
              </a:spcBef>
              <a:spcAft>
                <a:spcPts val="0"/>
              </a:spcAft>
              <a:buSzPts val="2560"/>
              <a:buNone/>
              <a:defRPr b="1" sz="1600"/>
            </a:lvl5pPr>
            <a:lvl6pPr indent="-228600" lvl="5" marL="2743200" rtl="0" algn="l">
              <a:lnSpc>
                <a:spcPct val="120000"/>
              </a:lnSpc>
              <a:spcBef>
                <a:spcPts val="1600"/>
              </a:spcBef>
              <a:spcAft>
                <a:spcPts val="0"/>
              </a:spcAft>
              <a:buSzPts val="2560"/>
              <a:buNone/>
              <a:defRPr b="1" sz="1600"/>
            </a:lvl6pPr>
            <a:lvl7pPr indent="-228600" lvl="6" marL="3200400" rtl="0" algn="l">
              <a:lnSpc>
                <a:spcPct val="120000"/>
              </a:lnSpc>
              <a:spcBef>
                <a:spcPts val="1600"/>
              </a:spcBef>
              <a:spcAft>
                <a:spcPts val="0"/>
              </a:spcAft>
              <a:buSzPts val="2560"/>
              <a:buNone/>
              <a:defRPr b="1" sz="1600"/>
            </a:lvl7pPr>
            <a:lvl8pPr indent="-228600" lvl="7" marL="3657600" rtl="0" algn="l">
              <a:lnSpc>
                <a:spcPct val="120000"/>
              </a:lnSpc>
              <a:spcBef>
                <a:spcPts val="1600"/>
              </a:spcBef>
              <a:spcAft>
                <a:spcPts val="0"/>
              </a:spcAft>
              <a:buSzPts val="2560"/>
              <a:buNone/>
              <a:defRPr b="1" sz="1600"/>
            </a:lvl8pPr>
            <a:lvl9pPr indent="-228600" lvl="8" marL="4114800" rtl="0" algn="l">
              <a:lnSpc>
                <a:spcPct val="120000"/>
              </a:lnSpc>
              <a:spcBef>
                <a:spcPts val="1600"/>
              </a:spcBef>
              <a:spcAft>
                <a:spcPts val="1600"/>
              </a:spcAft>
              <a:buSzPts val="2560"/>
              <a:buNone/>
              <a:defRPr b="1" sz="1600"/>
            </a:lvl9pPr>
          </a:lstStyle>
          <a:p/>
        </p:txBody>
      </p:sp>
      <p:sp>
        <p:nvSpPr>
          <p:cNvPr id="92" name="Google Shape;92;g2458bc61efa_0_82"/>
          <p:cNvSpPr txBox="1"/>
          <p:nvPr>
            <p:ph idx="4" type="body"/>
          </p:nvPr>
        </p:nvSpPr>
        <p:spPr>
          <a:xfrm>
            <a:off x="4234621" y="2639658"/>
            <a:ext cx="3310200" cy="2734800"/>
          </a:xfrm>
          <a:prstGeom prst="rect">
            <a:avLst/>
          </a:prstGeom>
          <a:noFill/>
          <a:ln>
            <a:noFill/>
          </a:ln>
        </p:spPr>
        <p:txBody>
          <a:bodyPr anchorCtr="0" anchor="t" bIns="45700" lIns="91425" spcFirstLastPara="1" rIns="91425" wrap="square" tIns="45700">
            <a:normAutofit/>
          </a:bodyPr>
          <a:lstStyle>
            <a:lvl1pPr indent="-228600" lvl="0" marL="457200" rtl="0" algn="ctr">
              <a:lnSpc>
                <a:spcPct val="120000"/>
              </a:lnSpc>
              <a:spcBef>
                <a:spcPts val="1000"/>
              </a:spcBef>
              <a:spcAft>
                <a:spcPts val="0"/>
              </a:spcAft>
              <a:buSzPts val="2240"/>
              <a:buNone/>
              <a:defRPr sz="1400"/>
            </a:lvl1pPr>
            <a:lvl2pPr indent="-228600" lvl="1" marL="914400" rtl="0" algn="l">
              <a:lnSpc>
                <a:spcPct val="120000"/>
              </a:lnSpc>
              <a:spcBef>
                <a:spcPts val="1600"/>
              </a:spcBef>
              <a:spcAft>
                <a:spcPts val="0"/>
              </a:spcAft>
              <a:buSzPts val="1920"/>
              <a:buNone/>
              <a:defRPr sz="1200"/>
            </a:lvl2pPr>
            <a:lvl3pPr indent="-228600" lvl="2" marL="1371600" rtl="0" algn="l">
              <a:lnSpc>
                <a:spcPct val="120000"/>
              </a:lnSpc>
              <a:spcBef>
                <a:spcPts val="1600"/>
              </a:spcBef>
              <a:spcAft>
                <a:spcPts val="0"/>
              </a:spcAft>
              <a:buSzPts val="1600"/>
              <a:buNone/>
              <a:defRPr sz="1000"/>
            </a:lvl3pPr>
            <a:lvl4pPr indent="-228600" lvl="3" marL="1828800" rtl="0" algn="l">
              <a:lnSpc>
                <a:spcPct val="120000"/>
              </a:lnSpc>
              <a:spcBef>
                <a:spcPts val="1600"/>
              </a:spcBef>
              <a:spcAft>
                <a:spcPts val="0"/>
              </a:spcAft>
              <a:buSzPts val="1440"/>
              <a:buNone/>
              <a:defRPr sz="900"/>
            </a:lvl4pPr>
            <a:lvl5pPr indent="-228600" lvl="4" marL="2286000" rtl="0" algn="l">
              <a:lnSpc>
                <a:spcPct val="120000"/>
              </a:lnSpc>
              <a:spcBef>
                <a:spcPts val="1600"/>
              </a:spcBef>
              <a:spcAft>
                <a:spcPts val="0"/>
              </a:spcAft>
              <a:buSzPts val="1440"/>
              <a:buNone/>
              <a:defRPr sz="900"/>
            </a:lvl5pPr>
            <a:lvl6pPr indent="-228600" lvl="5" marL="2743200" rtl="0" algn="l">
              <a:lnSpc>
                <a:spcPct val="120000"/>
              </a:lnSpc>
              <a:spcBef>
                <a:spcPts val="1600"/>
              </a:spcBef>
              <a:spcAft>
                <a:spcPts val="0"/>
              </a:spcAft>
              <a:buSzPts val="1440"/>
              <a:buNone/>
              <a:defRPr sz="900"/>
            </a:lvl6pPr>
            <a:lvl7pPr indent="-228600" lvl="6" marL="3200400" rtl="0" algn="l">
              <a:lnSpc>
                <a:spcPct val="120000"/>
              </a:lnSpc>
              <a:spcBef>
                <a:spcPts val="1600"/>
              </a:spcBef>
              <a:spcAft>
                <a:spcPts val="0"/>
              </a:spcAft>
              <a:buSzPts val="1440"/>
              <a:buNone/>
              <a:defRPr sz="900"/>
            </a:lvl7pPr>
            <a:lvl8pPr indent="-228600" lvl="7" marL="3657600" rtl="0" algn="l">
              <a:lnSpc>
                <a:spcPct val="120000"/>
              </a:lnSpc>
              <a:spcBef>
                <a:spcPts val="1600"/>
              </a:spcBef>
              <a:spcAft>
                <a:spcPts val="0"/>
              </a:spcAft>
              <a:buSzPts val="1440"/>
              <a:buNone/>
              <a:defRPr sz="900"/>
            </a:lvl8pPr>
            <a:lvl9pPr indent="-228600" lvl="8" marL="4114800" rtl="0" algn="l">
              <a:lnSpc>
                <a:spcPct val="120000"/>
              </a:lnSpc>
              <a:spcBef>
                <a:spcPts val="1600"/>
              </a:spcBef>
              <a:spcAft>
                <a:spcPts val="1600"/>
              </a:spcAft>
              <a:buSzPts val="1440"/>
              <a:buNone/>
              <a:defRPr sz="900"/>
            </a:lvl9pPr>
          </a:lstStyle>
          <a:p/>
        </p:txBody>
      </p:sp>
      <p:sp>
        <p:nvSpPr>
          <p:cNvPr id="93" name="Google Shape;93;g2458bc61efa_0_82"/>
          <p:cNvSpPr txBox="1"/>
          <p:nvPr>
            <p:ph idx="5" type="body"/>
          </p:nvPr>
        </p:nvSpPr>
        <p:spPr>
          <a:xfrm>
            <a:off x="7770380" y="2063395"/>
            <a:ext cx="3310200" cy="576300"/>
          </a:xfrm>
          <a:prstGeom prst="rect">
            <a:avLst/>
          </a:prstGeom>
          <a:noFill/>
          <a:ln>
            <a:noFill/>
          </a:ln>
        </p:spPr>
        <p:txBody>
          <a:bodyPr anchorCtr="0" anchor="b" bIns="45700" lIns="91425" spcFirstLastPara="1" rIns="91425" wrap="square" tIns="45700">
            <a:noAutofit/>
          </a:bodyPr>
          <a:lstStyle>
            <a:lvl1pPr indent="-228600" lvl="0" marL="457200" rtl="0" algn="ctr">
              <a:lnSpc>
                <a:spcPct val="90000"/>
              </a:lnSpc>
              <a:spcBef>
                <a:spcPts val="1000"/>
              </a:spcBef>
              <a:spcAft>
                <a:spcPts val="0"/>
              </a:spcAft>
              <a:buSzPts val="3840"/>
              <a:buNone/>
              <a:defRPr b="0" sz="2400">
                <a:solidFill>
                  <a:schemeClr val="accent1"/>
                </a:solidFill>
              </a:defRPr>
            </a:lvl1pPr>
            <a:lvl2pPr indent="-228600" lvl="1" marL="914400" rtl="0" algn="l">
              <a:lnSpc>
                <a:spcPct val="120000"/>
              </a:lnSpc>
              <a:spcBef>
                <a:spcPts val="1600"/>
              </a:spcBef>
              <a:spcAft>
                <a:spcPts val="0"/>
              </a:spcAft>
              <a:buSzPts val="3200"/>
              <a:buNone/>
              <a:defRPr b="1" sz="2000"/>
            </a:lvl2pPr>
            <a:lvl3pPr indent="-228600" lvl="2" marL="1371600" rtl="0" algn="l">
              <a:lnSpc>
                <a:spcPct val="120000"/>
              </a:lnSpc>
              <a:spcBef>
                <a:spcPts val="1600"/>
              </a:spcBef>
              <a:spcAft>
                <a:spcPts val="0"/>
              </a:spcAft>
              <a:buSzPts val="2880"/>
              <a:buNone/>
              <a:defRPr b="1" sz="1800"/>
            </a:lvl3pPr>
            <a:lvl4pPr indent="-228600" lvl="3" marL="1828800" rtl="0" algn="l">
              <a:lnSpc>
                <a:spcPct val="120000"/>
              </a:lnSpc>
              <a:spcBef>
                <a:spcPts val="1600"/>
              </a:spcBef>
              <a:spcAft>
                <a:spcPts val="0"/>
              </a:spcAft>
              <a:buSzPts val="2560"/>
              <a:buNone/>
              <a:defRPr b="1" sz="1600"/>
            </a:lvl4pPr>
            <a:lvl5pPr indent="-228600" lvl="4" marL="2286000" rtl="0" algn="l">
              <a:lnSpc>
                <a:spcPct val="120000"/>
              </a:lnSpc>
              <a:spcBef>
                <a:spcPts val="1600"/>
              </a:spcBef>
              <a:spcAft>
                <a:spcPts val="0"/>
              </a:spcAft>
              <a:buSzPts val="2560"/>
              <a:buNone/>
              <a:defRPr b="1" sz="1600"/>
            </a:lvl5pPr>
            <a:lvl6pPr indent="-228600" lvl="5" marL="2743200" rtl="0" algn="l">
              <a:lnSpc>
                <a:spcPct val="120000"/>
              </a:lnSpc>
              <a:spcBef>
                <a:spcPts val="1600"/>
              </a:spcBef>
              <a:spcAft>
                <a:spcPts val="0"/>
              </a:spcAft>
              <a:buSzPts val="2560"/>
              <a:buNone/>
              <a:defRPr b="1" sz="1600"/>
            </a:lvl6pPr>
            <a:lvl7pPr indent="-228600" lvl="6" marL="3200400" rtl="0" algn="l">
              <a:lnSpc>
                <a:spcPct val="120000"/>
              </a:lnSpc>
              <a:spcBef>
                <a:spcPts val="1600"/>
              </a:spcBef>
              <a:spcAft>
                <a:spcPts val="0"/>
              </a:spcAft>
              <a:buSzPts val="2560"/>
              <a:buNone/>
              <a:defRPr b="1" sz="1600"/>
            </a:lvl7pPr>
            <a:lvl8pPr indent="-228600" lvl="7" marL="3657600" rtl="0" algn="l">
              <a:lnSpc>
                <a:spcPct val="120000"/>
              </a:lnSpc>
              <a:spcBef>
                <a:spcPts val="1600"/>
              </a:spcBef>
              <a:spcAft>
                <a:spcPts val="0"/>
              </a:spcAft>
              <a:buSzPts val="2560"/>
              <a:buNone/>
              <a:defRPr b="1" sz="1600"/>
            </a:lvl8pPr>
            <a:lvl9pPr indent="-228600" lvl="8" marL="4114800" rtl="0" algn="l">
              <a:lnSpc>
                <a:spcPct val="120000"/>
              </a:lnSpc>
              <a:spcBef>
                <a:spcPts val="1600"/>
              </a:spcBef>
              <a:spcAft>
                <a:spcPts val="1600"/>
              </a:spcAft>
              <a:buSzPts val="2560"/>
              <a:buNone/>
              <a:defRPr b="1" sz="1600"/>
            </a:lvl9pPr>
          </a:lstStyle>
          <a:p/>
        </p:txBody>
      </p:sp>
      <p:sp>
        <p:nvSpPr>
          <p:cNvPr id="94" name="Google Shape;94;g2458bc61efa_0_82"/>
          <p:cNvSpPr txBox="1"/>
          <p:nvPr>
            <p:ph idx="6" type="body"/>
          </p:nvPr>
        </p:nvSpPr>
        <p:spPr>
          <a:xfrm>
            <a:off x="7770380" y="2639658"/>
            <a:ext cx="3310200" cy="2734800"/>
          </a:xfrm>
          <a:prstGeom prst="rect">
            <a:avLst/>
          </a:prstGeom>
          <a:noFill/>
          <a:ln>
            <a:noFill/>
          </a:ln>
        </p:spPr>
        <p:txBody>
          <a:bodyPr anchorCtr="0" anchor="t" bIns="45700" lIns="91425" spcFirstLastPara="1" rIns="91425" wrap="square" tIns="45700">
            <a:normAutofit/>
          </a:bodyPr>
          <a:lstStyle>
            <a:lvl1pPr indent="-228600" lvl="0" marL="457200" rtl="0" algn="ctr">
              <a:lnSpc>
                <a:spcPct val="120000"/>
              </a:lnSpc>
              <a:spcBef>
                <a:spcPts val="1000"/>
              </a:spcBef>
              <a:spcAft>
                <a:spcPts val="0"/>
              </a:spcAft>
              <a:buSzPts val="2240"/>
              <a:buNone/>
              <a:defRPr sz="1400"/>
            </a:lvl1pPr>
            <a:lvl2pPr indent="-228600" lvl="1" marL="914400" rtl="0" algn="l">
              <a:lnSpc>
                <a:spcPct val="120000"/>
              </a:lnSpc>
              <a:spcBef>
                <a:spcPts val="1600"/>
              </a:spcBef>
              <a:spcAft>
                <a:spcPts val="0"/>
              </a:spcAft>
              <a:buSzPts val="1920"/>
              <a:buNone/>
              <a:defRPr sz="1200"/>
            </a:lvl2pPr>
            <a:lvl3pPr indent="-228600" lvl="2" marL="1371600" rtl="0" algn="l">
              <a:lnSpc>
                <a:spcPct val="120000"/>
              </a:lnSpc>
              <a:spcBef>
                <a:spcPts val="1600"/>
              </a:spcBef>
              <a:spcAft>
                <a:spcPts val="0"/>
              </a:spcAft>
              <a:buSzPts val="1600"/>
              <a:buNone/>
              <a:defRPr sz="1000"/>
            </a:lvl3pPr>
            <a:lvl4pPr indent="-228600" lvl="3" marL="1828800" rtl="0" algn="l">
              <a:lnSpc>
                <a:spcPct val="120000"/>
              </a:lnSpc>
              <a:spcBef>
                <a:spcPts val="1600"/>
              </a:spcBef>
              <a:spcAft>
                <a:spcPts val="0"/>
              </a:spcAft>
              <a:buSzPts val="1440"/>
              <a:buNone/>
              <a:defRPr sz="900"/>
            </a:lvl4pPr>
            <a:lvl5pPr indent="-228600" lvl="4" marL="2286000" rtl="0" algn="l">
              <a:lnSpc>
                <a:spcPct val="120000"/>
              </a:lnSpc>
              <a:spcBef>
                <a:spcPts val="1600"/>
              </a:spcBef>
              <a:spcAft>
                <a:spcPts val="0"/>
              </a:spcAft>
              <a:buSzPts val="1440"/>
              <a:buNone/>
              <a:defRPr sz="900"/>
            </a:lvl5pPr>
            <a:lvl6pPr indent="-228600" lvl="5" marL="2743200" rtl="0" algn="l">
              <a:lnSpc>
                <a:spcPct val="120000"/>
              </a:lnSpc>
              <a:spcBef>
                <a:spcPts val="1600"/>
              </a:spcBef>
              <a:spcAft>
                <a:spcPts val="0"/>
              </a:spcAft>
              <a:buSzPts val="1440"/>
              <a:buNone/>
              <a:defRPr sz="900"/>
            </a:lvl6pPr>
            <a:lvl7pPr indent="-228600" lvl="6" marL="3200400" rtl="0" algn="l">
              <a:lnSpc>
                <a:spcPct val="120000"/>
              </a:lnSpc>
              <a:spcBef>
                <a:spcPts val="1600"/>
              </a:spcBef>
              <a:spcAft>
                <a:spcPts val="0"/>
              </a:spcAft>
              <a:buSzPts val="1440"/>
              <a:buNone/>
              <a:defRPr sz="900"/>
            </a:lvl7pPr>
            <a:lvl8pPr indent="-228600" lvl="7" marL="3657600" rtl="0" algn="l">
              <a:lnSpc>
                <a:spcPct val="120000"/>
              </a:lnSpc>
              <a:spcBef>
                <a:spcPts val="1600"/>
              </a:spcBef>
              <a:spcAft>
                <a:spcPts val="0"/>
              </a:spcAft>
              <a:buSzPts val="1440"/>
              <a:buNone/>
              <a:defRPr sz="900"/>
            </a:lvl8pPr>
            <a:lvl9pPr indent="-228600" lvl="8" marL="4114800" rtl="0" algn="l">
              <a:lnSpc>
                <a:spcPct val="120000"/>
              </a:lnSpc>
              <a:spcBef>
                <a:spcPts val="1600"/>
              </a:spcBef>
              <a:spcAft>
                <a:spcPts val="1600"/>
              </a:spcAft>
              <a:buSzPts val="1440"/>
              <a:buNone/>
              <a:defRPr sz="900"/>
            </a:lvl9pPr>
          </a:lstStyle>
          <a:p/>
        </p:txBody>
      </p:sp>
      <p:sp>
        <p:nvSpPr>
          <p:cNvPr id="95" name="Google Shape;95;g2458bc61efa_0_82"/>
          <p:cNvSpPr txBox="1"/>
          <p:nvPr>
            <p:ph idx="10" type="dt"/>
          </p:nvPr>
        </p:nvSpPr>
        <p:spPr>
          <a:xfrm>
            <a:off x="7298083" y="5757334"/>
            <a:ext cx="3784500" cy="4986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6" name="Google Shape;96;g2458bc61efa_0_82"/>
          <p:cNvSpPr txBox="1"/>
          <p:nvPr>
            <p:ph idx="11" type="ftr"/>
          </p:nvPr>
        </p:nvSpPr>
        <p:spPr>
          <a:xfrm>
            <a:off x="685801" y="5757334"/>
            <a:ext cx="5499600" cy="4986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7" name="Google Shape;97;g2458bc61efa_0_82"/>
          <p:cNvSpPr txBox="1"/>
          <p:nvPr>
            <p:ph idx="12" type="sldNum"/>
          </p:nvPr>
        </p:nvSpPr>
        <p:spPr>
          <a:xfrm>
            <a:off x="6287121" y="5757334"/>
            <a:ext cx="907200" cy="498600"/>
          </a:xfrm>
          <a:prstGeom prst="rect">
            <a:avLst/>
          </a:prstGeom>
          <a:noFill/>
          <a:ln>
            <a:noFill/>
          </a:ln>
        </p:spPr>
        <p:txBody>
          <a:bodyPr anchorCtr="0" anchor="ctr" bIns="45700" lIns="91425" spcFirstLastPara="1" rIns="91425" wrap="square" tIns="45700">
            <a:normAutofit/>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98" name="Shape 98"/>
        <p:cNvGrpSpPr/>
        <p:nvPr/>
      </p:nvGrpSpPr>
      <p:grpSpPr>
        <a:xfrm>
          <a:off x="0" y="0"/>
          <a:ext cx="0" cy="0"/>
          <a:chOff x="0" y="0"/>
          <a:chExt cx="0" cy="0"/>
        </a:xfrm>
      </p:grpSpPr>
      <p:sp>
        <p:nvSpPr>
          <p:cNvPr id="99" name="Google Shape;99;g2458bc61efa_0_93"/>
          <p:cNvSpPr txBox="1"/>
          <p:nvPr>
            <p:ph type="title"/>
          </p:nvPr>
        </p:nvSpPr>
        <p:spPr>
          <a:xfrm>
            <a:off x="685801" y="685800"/>
            <a:ext cx="10396800" cy="11580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accent1"/>
              </a:buClr>
              <a:buSzPts val="18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sp>
        <p:nvSpPr>
          <p:cNvPr id="100" name="Google Shape;100;g2458bc61efa_0_93"/>
          <p:cNvSpPr txBox="1"/>
          <p:nvPr>
            <p:ph idx="1" type="body"/>
          </p:nvPr>
        </p:nvSpPr>
        <p:spPr>
          <a:xfrm>
            <a:off x="685800" y="2063396"/>
            <a:ext cx="5088600" cy="3311100"/>
          </a:xfrm>
          <a:prstGeom prst="rect">
            <a:avLst/>
          </a:prstGeom>
          <a:noFill/>
          <a:ln>
            <a:noFill/>
          </a:ln>
        </p:spPr>
        <p:txBody>
          <a:bodyPr anchorCtr="0" anchor="t" bIns="45700" lIns="91425" spcFirstLastPara="1" rIns="91425" wrap="square" tIns="45700">
            <a:normAutofit/>
          </a:bodyPr>
          <a:lstStyle>
            <a:lvl1pPr indent="-411480" lvl="0" marL="457200" rtl="0" algn="l">
              <a:lnSpc>
                <a:spcPct val="120000"/>
              </a:lnSpc>
              <a:spcBef>
                <a:spcPts val="1000"/>
              </a:spcBef>
              <a:spcAft>
                <a:spcPts val="0"/>
              </a:spcAft>
              <a:buSzPts val="2880"/>
              <a:buChar char="●"/>
              <a:defRPr/>
            </a:lvl1pPr>
            <a:lvl2pPr indent="-411480" lvl="1" marL="914400" rtl="0" algn="l">
              <a:lnSpc>
                <a:spcPct val="120000"/>
              </a:lnSpc>
              <a:spcBef>
                <a:spcPts val="1600"/>
              </a:spcBef>
              <a:spcAft>
                <a:spcPts val="0"/>
              </a:spcAft>
              <a:buSzPts val="2880"/>
              <a:buChar char="○"/>
              <a:defRPr/>
            </a:lvl2pPr>
            <a:lvl3pPr indent="-411480" lvl="2" marL="1371600" rtl="0" algn="l">
              <a:lnSpc>
                <a:spcPct val="120000"/>
              </a:lnSpc>
              <a:spcBef>
                <a:spcPts val="1600"/>
              </a:spcBef>
              <a:spcAft>
                <a:spcPts val="0"/>
              </a:spcAft>
              <a:buSzPts val="2880"/>
              <a:buChar char="■"/>
              <a:defRPr/>
            </a:lvl3pPr>
            <a:lvl4pPr indent="-411480" lvl="3" marL="1828800" rtl="0" algn="l">
              <a:lnSpc>
                <a:spcPct val="120000"/>
              </a:lnSpc>
              <a:spcBef>
                <a:spcPts val="1600"/>
              </a:spcBef>
              <a:spcAft>
                <a:spcPts val="0"/>
              </a:spcAft>
              <a:buSzPts val="2880"/>
              <a:buChar char="●"/>
              <a:defRPr/>
            </a:lvl4pPr>
            <a:lvl5pPr indent="-411479" lvl="4" marL="2286000" rtl="0" algn="l">
              <a:lnSpc>
                <a:spcPct val="120000"/>
              </a:lnSpc>
              <a:spcBef>
                <a:spcPts val="1600"/>
              </a:spcBef>
              <a:spcAft>
                <a:spcPts val="0"/>
              </a:spcAft>
              <a:buSzPts val="2880"/>
              <a:buChar char="○"/>
              <a:defRPr/>
            </a:lvl5pPr>
            <a:lvl6pPr indent="-411479" lvl="5" marL="2743200" rtl="0" algn="l">
              <a:lnSpc>
                <a:spcPct val="120000"/>
              </a:lnSpc>
              <a:spcBef>
                <a:spcPts val="1600"/>
              </a:spcBef>
              <a:spcAft>
                <a:spcPts val="0"/>
              </a:spcAft>
              <a:buSzPts val="2880"/>
              <a:buChar char="■"/>
              <a:defRPr/>
            </a:lvl6pPr>
            <a:lvl7pPr indent="-411479" lvl="6" marL="3200400" rtl="0" algn="l">
              <a:lnSpc>
                <a:spcPct val="120000"/>
              </a:lnSpc>
              <a:spcBef>
                <a:spcPts val="1600"/>
              </a:spcBef>
              <a:spcAft>
                <a:spcPts val="0"/>
              </a:spcAft>
              <a:buSzPts val="2880"/>
              <a:buChar char="●"/>
              <a:defRPr/>
            </a:lvl7pPr>
            <a:lvl8pPr indent="-411479" lvl="7" marL="3657600" rtl="0" algn="l">
              <a:lnSpc>
                <a:spcPct val="120000"/>
              </a:lnSpc>
              <a:spcBef>
                <a:spcPts val="1600"/>
              </a:spcBef>
              <a:spcAft>
                <a:spcPts val="0"/>
              </a:spcAft>
              <a:buSzPts val="2880"/>
              <a:buChar char="○"/>
              <a:defRPr/>
            </a:lvl8pPr>
            <a:lvl9pPr indent="-411479" lvl="8" marL="4114800" rtl="0" algn="l">
              <a:lnSpc>
                <a:spcPct val="120000"/>
              </a:lnSpc>
              <a:spcBef>
                <a:spcPts val="1600"/>
              </a:spcBef>
              <a:spcAft>
                <a:spcPts val="1600"/>
              </a:spcAft>
              <a:buSzPts val="2880"/>
              <a:buChar char="■"/>
              <a:defRPr/>
            </a:lvl9pPr>
          </a:lstStyle>
          <a:p/>
        </p:txBody>
      </p:sp>
      <p:sp>
        <p:nvSpPr>
          <p:cNvPr id="101" name="Google Shape;101;g2458bc61efa_0_93"/>
          <p:cNvSpPr txBox="1"/>
          <p:nvPr>
            <p:ph idx="2" type="body"/>
          </p:nvPr>
        </p:nvSpPr>
        <p:spPr>
          <a:xfrm>
            <a:off x="5993971" y="2063396"/>
            <a:ext cx="5086500" cy="3311100"/>
          </a:xfrm>
          <a:prstGeom prst="rect">
            <a:avLst/>
          </a:prstGeom>
          <a:noFill/>
          <a:ln>
            <a:noFill/>
          </a:ln>
        </p:spPr>
        <p:txBody>
          <a:bodyPr anchorCtr="0" anchor="t" bIns="45700" lIns="91425" spcFirstLastPara="1" rIns="91425" wrap="square" tIns="45700">
            <a:normAutofit/>
          </a:bodyPr>
          <a:lstStyle>
            <a:lvl1pPr indent="-411480" lvl="0" marL="457200" rtl="0" algn="l">
              <a:lnSpc>
                <a:spcPct val="120000"/>
              </a:lnSpc>
              <a:spcBef>
                <a:spcPts val="1000"/>
              </a:spcBef>
              <a:spcAft>
                <a:spcPts val="0"/>
              </a:spcAft>
              <a:buSzPts val="2880"/>
              <a:buChar char="●"/>
              <a:defRPr/>
            </a:lvl1pPr>
            <a:lvl2pPr indent="-411480" lvl="1" marL="914400" rtl="0" algn="l">
              <a:lnSpc>
                <a:spcPct val="120000"/>
              </a:lnSpc>
              <a:spcBef>
                <a:spcPts val="1600"/>
              </a:spcBef>
              <a:spcAft>
                <a:spcPts val="0"/>
              </a:spcAft>
              <a:buSzPts val="2880"/>
              <a:buChar char="○"/>
              <a:defRPr/>
            </a:lvl2pPr>
            <a:lvl3pPr indent="-411480" lvl="2" marL="1371600" rtl="0" algn="l">
              <a:lnSpc>
                <a:spcPct val="120000"/>
              </a:lnSpc>
              <a:spcBef>
                <a:spcPts val="1600"/>
              </a:spcBef>
              <a:spcAft>
                <a:spcPts val="0"/>
              </a:spcAft>
              <a:buSzPts val="2880"/>
              <a:buChar char="■"/>
              <a:defRPr/>
            </a:lvl3pPr>
            <a:lvl4pPr indent="-411480" lvl="3" marL="1828800" rtl="0" algn="l">
              <a:lnSpc>
                <a:spcPct val="120000"/>
              </a:lnSpc>
              <a:spcBef>
                <a:spcPts val="1600"/>
              </a:spcBef>
              <a:spcAft>
                <a:spcPts val="0"/>
              </a:spcAft>
              <a:buSzPts val="2880"/>
              <a:buChar char="●"/>
              <a:defRPr/>
            </a:lvl4pPr>
            <a:lvl5pPr indent="-411479" lvl="4" marL="2286000" rtl="0" algn="l">
              <a:lnSpc>
                <a:spcPct val="120000"/>
              </a:lnSpc>
              <a:spcBef>
                <a:spcPts val="1600"/>
              </a:spcBef>
              <a:spcAft>
                <a:spcPts val="0"/>
              </a:spcAft>
              <a:buSzPts val="2880"/>
              <a:buChar char="○"/>
              <a:defRPr/>
            </a:lvl5pPr>
            <a:lvl6pPr indent="-411479" lvl="5" marL="2743200" rtl="0" algn="l">
              <a:lnSpc>
                <a:spcPct val="120000"/>
              </a:lnSpc>
              <a:spcBef>
                <a:spcPts val="1600"/>
              </a:spcBef>
              <a:spcAft>
                <a:spcPts val="0"/>
              </a:spcAft>
              <a:buSzPts val="2880"/>
              <a:buChar char="■"/>
              <a:defRPr/>
            </a:lvl6pPr>
            <a:lvl7pPr indent="-411479" lvl="6" marL="3200400" rtl="0" algn="l">
              <a:lnSpc>
                <a:spcPct val="120000"/>
              </a:lnSpc>
              <a:spcBef>
                <a:spcPts val="1600"/>
              </a:spcBef>
              <a:spcAft>
                <a:spcPts val="0"/>
              </a:spcAft>
              <a:buSzPts val="2880"/>
              <a:buChar char="●"/>
              <a:defRPr/>
            </a:lvl7pPr>
            <a:lvl8pPr indent="-411479" lvl="7" marL="3657600" rtl="0" algn="l">
              <a:lnSpc>
                <a:spcPct val="120000"/>
              </a:lnSpc>
              <a:spcBef>
                <a:spcPts val="1600"/>
              </a:spcBef>
              <a:spcAft>
                <a:spcPts val="0"/>
              </a:spcAft>
              <a:buSzPts val="2880"/>
              <a:buChar char="○"/>
              <a:defRPr/>
            </a:lvl8pPr>
            <a:lvl9pPr indent="-411479" lvl="8" marL="4114800" rtl="0" algn="l">
              <a:lnSpc>
                <a:spcPct val="120000"/>
              </a:lnSpc>
              <a:spcBef>
                <a:spcPts val="1600"/>
              </a:spcBef>
              <a:spcAft>
                <a:spcPts val="1600"/>
              </a:spcAft>
              <a:buSzPts val="2880"/>
              <a:buChar char="■"/>
              <a:defRPr/>
            </a:lvl9pPr>
          </a:lstStyle>
          <a:p/>
        </p:txBody>
      </p:sp>
      <p:sp>
        <p:nvSpPr>
          <p:cNvPr id="102" name="Google Shape;102;g2458bc61efa_0_93"/>
          <p:cNvSpPr txBox="1"/>
          <p:nvPr>
            <p:ph idx="10" type="dt"/>
          </p:nvPr>
        </p:nvSpPr>
        <p:spPr>
          <a:xfrm>
            <a:off x="7298083" y="5757334"/>
            <a:ext cx="3784500" cy="4986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3" name="Google Shape;103;g2458bc61efa_0_93"/>
          <p:cNvSpPr txBox="1"/>
          <p:nvPr>
            <p:ph idx="11" type="ftr"/>
          </p:nvPr>
        </p:nvSpPr>
        <p:spPr>
          <a:xfrm>
            <a:off x="685801" y="5757334"/>
            <a:ext cx="5499600" cy="4986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4" name="Google Shape;104;g2458bc61efa_0_93"/>
          <p:cNvSpPr txBox="1"/>
          <p:nvPr>
            <p:ph idx="12" type="sldNum"/>
          </p:nvPr>
        </p:nvSpPr>
        <p:spPr>
          <a:xfrm>
            <a:off x="6287121" y="5757334"/>
            <a:ext cx="907200" cy="498600"/>
          </a:xfrm>
          <a:prstGeom prst="rect">
            <a:avLst/>
          </a:prstGeom>
          <a:noFill/>
          <a:ln>
            <a:noFill/>
          </a:ln>
        </p:spPr>
        <p:txBody>
          <a:bodyPr anchorCtr="0" anchor="ctr" bIns="45700" lIns="91425" spcFirstLastPara="1" rIns="91425" wrap="square" tIns="45700">
            <a:normAutofit/>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g2458bc61efa_0_14"/>
          <p:cNvGrpSpPr/>
          <p:nvPr/>
        </p:nvGrpSpPr>
        <p:grpSpPr>
          <a:xfrm>
            <a:off x="8130968" y="7"/>
            <a:ext cx="4060732" cy="2707359"/>
            <a:chOff x="6098378" y="5"/>
            <a:chExt cx="3045625" cy="2030570"/>
          </a:xfrm>
        </p:grpSpPr>
        <p:sp>
          <p:nvSpPr>
            <p:cNvPr id="21" name="Google Shape;21;g2458bc61efa_0_14"/>
            <p:cNvSpPr/>
            <p:nvPr/>
          </p:nvSpPr>
          <p:spPr>
            <a:xfrm>
              <a:off x="8128803" y="16"/>
              <a:ext cx="1015200" cy="1015200"/>
            </a:xfrm>
            <a:prstGeom prst="rect">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2" name="Google Shape;22;g2458bc61efa_0_14"/>
            <p:cNvSpPr/>
            <p:nvPr/>
          </p:nvSpPr>
          <p:spPr>
            <a:xfrm flipH="1">
              <a:off x="7113463" y="5"/>
              <a:ext cx="1015200" cy="1015200"/>
            </a:xfrm>
            <a:prstGeom prst="rtTriangle">
              <a:avLst/>
            </a:prstGeom>
            <a:solidFill>
              <a:schemeClr val="accen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3" name="Google Shape;23;g2458bc61efa_0_14"/>
            <p:cNvSpPr/>
            <p:nvPr/>
          </p:nvSpPr>
          <p:spPr>
            <a:xfrm flipH="1" rot="10800000">
              <a:off x="7113588" y="107"/>
              <a:ext cx="1015200" cy="1015200"/>
            </a:xfrm>
            <a:prstGeom prst="rtTriangle">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4" name="Google Shape;24;g2458bc61efa_0_14"/>
            <p:cNvSpPr/>
            <p:nvPr/>
          </p:nvSpPr>
          <p:spPr>
            <a:xfrm rot="10800000">
              <a:off x="6098378" y="97"/>
              <a:ext cx="1015200" cy="1015200"/>
            </a:xfrm>
            <a:prstGeom prst="rtTriangle">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5" name="Google Shape;25;g2458bc61efa_0_14"/>
            <p:cNvSpPr/>
            <p:nvPr/>
          </p:nvSpPr>
          <p:spPr>
            <a:xfrm rot="10800000">
              <a:off x="8128789" y="1015375"/>
              <a:ext cx="1015200" cy="1015200"/>
            </a:xfrm>
            <a:prstGeom prst="rtTriangle">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26" name="Google Shape;26;g2458bc61efa_0_14"/>
          <p:cNvSpPr txBox="1"/>
          <p:nvPr>
            <p:ph type="title"/>
          </p:nvPr>
        </p:nvSpPr>
        <p:spPr>
          <a:xfrm>
            <a:off x="797467" y="2869796"/>
            <a:ext cx="10962900" cy="1118400"/>
          </a:xfrm>
          <a:prstGeom prst="rect">
            <a:avLst/>
          </a:prstGeom>
        </p:spPr>
        <p:txBody>
          <a:bodyPr anchorCtr="0" anchor="ctr" bIns="121900" lIns="121900" spcFirstLastPara="1" rIns="121900" wrap="square" tIns="121900">
            <a:normAutofit/>
          </a:bodyPr>
          <a:lstStyle>
            <a:lvl1pPr lvl="0">
              <a:spcBef>
                <a:spcPts val="0"/>
              </a:spcBef>
              <a:spcAft>
                <a:spcPts val="0"/>
              </a:spcAft>
              <a:buClr>
                <a:schemeClr val="lt1"/>
              </a:buClr>
              <a:buSzPts val="5600"/>
              <a:buNone/>
              <a:defRPr sz="5600">
                <a:solidFill>
                  <a:schemeClr val="lt1"/>
                </a:solidFill>
              </a:defRPr>
            </a:lvl1pPr>
            <a:lvl2pPr lvl="1">
              <a:spcBef>
                <a:spcPts val="0"/>
              </a:spcBef>
              <a:spcAft>
                <a:spcPts val="0"/>
              </a:spcAft>
              <a:buClr>
                <a:schemeClr val="lt1"/>
              </a:buClr>
              <a:buSzPts val="5600"/>
              <a:buNone/>
              <a:defRPr sz="5600">
                <a:solidFill>
                  <a:schemeClr val="lt1"/>
                </a:solidFill>
              </a:defRPr>
            </a:lvl2pPr>
            <a:lvl3pPr lvl="2">
              <a:spcBef>
                <a:spcPts val="0"/>
              </a:spcBef>
              <a:spcAft>
                <a:spcPts val="0"/>
              </a:spcAft>
              <a:buClr>
                <a:schemeClr val="lt1"/>
              </a:buClr>
              <a:buSzPts val="5600"/>
              <a:buNone/>
              <a:defRPr sz="5600">
                <a:solidFill>
                  <a:schemeClr val="lt1"/>
                </a:solidFill>
              </a:defRPr>
            </a:lvl3pPr>
            <a:lvl4pPr lvl="3">
              <a:spcBef>
                <a:spcPts val="0"/>
              </a:spcBef>
              <a:spcAft>
                <a:spcPts val="0"/>
              </a:spcAft>
              <a:buClr>
                <a:schemeClr val="lt1"/>
              </a:buClr>
              <a:buSzPts val="5600"/>
              <a:buNone/>
              <a:defRPr sz="5600">
                <a:solidFill>
                  <a:schemeClr val="lt1"/>
                </a:solidFill>
              </a:defRPr>
            </a:lvl4pPr>
            <a:lvl5pPr lvl="4">
              <a:spcBef>
                <a:spcPts val="0"/>
              </a:spcBef>
              <a:spcAft>
                <a:spcPts val="0"/>
              </a:spcAft>
              <a:buClr>
                <a:schemeClr val="lt1"/>
              </a:buClr>
              <a:buSzPts val="5600"/>
              <a:buNone/>
              <a:defRPr sz="5600">
                <a:solidFill>
                  <a:schemeClr val="lt1"/>
                </a:solidFill>
              </a:defRPr>
            </a:lvl5pPr>
            <a:lvl6pPr lvl="5">
              <a:spcBef>
                <a:spcPts val="0"/>
              </a:spcBef>
              <a:spcAft>
                <a:spcPts val="0"/>
              </a:spcAft>
              <a:buClr>
                <a:schemeClr val="lt1"/>
              </a:buClr>
              <a:buSzPts val="5600"/>
              <a:buNone/>
              <a:defRPr sz="5600">
                <a:solidFill>
                  <a:schemeClr val="lt1"/>
                </a:solidFill>
              </a:defRPr>
            </a:lvl6pPr>
            <a:lvl7pPr lvl="6">
              <a:spcBef>
                <a:spcPts val="0"/>
              </a:spcBef>
              <a:spcAft>
                <a:spcPts val="0"/>
              </a:spcAft>
              <a:buClr>
                <a:schemeClr val="lt1"/>
              </a:buClr>
              <a:buSzPts val="5600"/>
              <a:buNone/>
              <a:defRPr sz="5600">
                <a:solidFill>
                  <a:schemeClr val="lt1"/>
                </a:solidFill>
              </a:defRPr>
            </a:lvl7pPr>
            <a:lvl8pPr lvl="7">
              <a:spcBef>
                <a:spcPts val="0"/>
              </a:spcBef>
              <a:spcAft>
                <a:spcPts val="0"/>
              </a:spcAft>
              <a:buClr>
                <a:schemeClr val="lt1"/>
              </a:buClr>
              <a:buSzPts val="5600"/>
              <a:buNone/>
              <a:defRPr sz="5600">
                <a:solidFill>
                  <a:schemeClr val="lt1"/>
                </a:solidFill>
              </a:defRPr>
            </a:lvl8pPr>
            <a:lvl9pPr lvl="8">
              <a:spcBef>
                <a:spcPts val="0"/>
              </a:spcBef>
              <a:spcAft>
                <a:spcPts val="0"/>
              </a:spcAft>
              <a:buClr>
                <a:schemeClr val="lt1"/>
              </a:buClr>
              <a:buSzPts val="5600"/>
              <a:buNone/>
              <a:defRPr sz="5600">
                <a:solidFill>
                  <a:schemeClr val="lt1"/>
                </a:solidFill>
              </a:defRPr>
            </a:lvl9pPr>
          </a:lstStyle>
          <a:p/>
        </p:txBody>
      </p:sp>
      <p:sp>
        <p:nvSpPr>
          <p:cNvPr id="27" name="Google Shape;27;g2458bc61efa_0_14"/>
          <p:cNvSpPr txBox="1"/>
          <p:nvPr>
            <p:ph idx="12" type="sldNum"/>
          </p:nvPr>
        </p:nvSpPr>
        <p:spPr>
          <a:xfrm>
            <a:off x="11280575" y="6201587"/>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g2458bc61efa_0_23"/>
          <p:cNvGrpSpPr/>
          <p:nvPr/>
        </p:nvGrpSpPr>
        <p:grpSpPr>
          <a:xfrm>
            <a:off x="0" y="5204762"/>
            <a:ext cx="12191695" cy="1653192"/>
            <a:chOff x="0" y="3903669"/>
            <a:chExt cx="9144000" cy="1239925"/>
          </a:xfrm>
        </p:grpSpPr>
        <p:sp>
          <p:nvSpPr>
            <p:cNvPr id="30" name="Google Shape;30;g2458bc61efa_0_23"/>
            <p:cNvSpPr/>
            <p:nvPr/>
          </p:nvSpPr>
          <p:spPr>
            <a:xfrm>
              <a:off x="8154895" y="3903669"/>
              <a:ext cx="989100" cy="987900"/>
            </a:xfrm>
            <a:prstGeom prst="rtTriangle">
              <a:avLst/>
            </a:prstGeom>
            <a:solidFill>
              <a:schemeClr val="accent5"/>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1" name="Google Shape;31;g2458bc61efa_0_23"/>
            <p:cNvSpPr/>
            <p:nvPr/>
          </p:nvSpPr>
          <p:spPr>
            <a:xfrm flipH="1">
              <a:off x="6181163" y="3903669"/>
              <a:ext cx="989100" cy="987900"/>
            </a:xfrm>
            <a:prstGeom prst="rtTriangle">
              <a:avLst/>
            </a:prstGeom>
            <a:solidFill>
              <a:schemeClr val="accent5"/>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2" name="Google Shape;32;g2458bc61efa_0_23"/>
            <p:cNvSpPr/>
            <p:nvPr/>
          </p:nvSpPr>
          <p:spPr>
            <a:xfrm>
              <a:off x="7170274" y="3903669"/>
              <a:ext cx="989100" cy="987900"/>
            </a:xfrm>
            <a:prstGeom prst="rect">
              <a:avLst/>
            </a:prstGeom>
            <a:solidFill>
              <a:schemeClr val="accent4"/>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3" name="Google Shape;33;g2458bc61efa_0_23"/>
            <p:cNvSpPr/>
            <p:nvPr/>
          </p:nvSpPr>
          <p:spPr>
            <a:xfrm rot="10800000">
              <a:off x="8154757" y="3903682"/>
              <a:ext cx="989100" cy="9879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4" name="Google Shape;34;g2458bc61efa_0_23"/>
            <p:cNvSpPr/>
            <p:nvPr/>
          </p:nvSpPr>
          <p:spPr>
            <a:xfrm>
              <a:off x="0" y="4891594"/>
              <a:ext cx="9144000" cy="252000"/>
            </a:xfrm>
            <a:prstGeom prst="rect">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35" name="Google Shape;35;g2458bc61efa_0_23"/>
          <p:cNvSpPr txBox="1"/>
          <p:nvPr>
            <p:ph type="title"/>
          </p:nvPr>
        </p:nvSpPr>
        <p:spPr>
          <a:xfrm>
            <a:off x="415600" y="546667"/>
            <a:ext cx="11360700" cy="810300"/>
          </a:xfrm>
          <a:prstGeom prst="rect">
            <a:avLst/>
          </a:prstGeom>
        </p:spPr>
        <p:txBody>
          <a:bodyPr anchorCtr="0" anchor="t" bIns="121900" lIns="121900" spcFirstLastPara="1" rIns="121900" wrap="square" tIns="121900">
            <a:norm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36" name="Google Shape;36;g2458bc61efa_0_23"/>
          <p:cNvSpPr txBox="1"/>
          <p:nvPr>
            <p:ph idx="1" type="body"/>
          </p:nvPr>
        </p:nvSpPr>
        <p:spPr>
          <a:xfrm>
            <a:off x="415600" y="1639833"/>
            <a:ext cx="11360700" cy="4452000"/>
          </a:xfrm>
          <a:prstGeom prst="rect">
            <a:avLst/>
          </a:prstGeom>
        </p:spPr>
        <p:txBody>
          <a:bodyPr anchorCtr="0" anchor="t"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37" name="Google Shape;37;g2458bc61efa_0_23"/>
          <p:cNvSpPr txBox="1"/>
          <p:nvPr>
            <p:ph idx="12" type="sldNum"/>
          </p:nvPr>
        </p:nvSpPr>
        <p:spPr>
          <a:xfrm>
            <a:off x="11280575" y="6201587"/>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g2458bc61efa_0_33"/>
          <p:cNvSpPr txBox="1"/>
          <p:nvPr>
            <p:ph type="title"/>
          </p:nvPr>
        </p:nvSpPr>
        <p:spPr>
          <a:xfrm>
            <a:off x="415600" y="546667"/>
            <a:ext cx="11360700" cy="810300"/>
          </a:xfrm>
          <a:prstGeom prst="rect">
            <a:avLst/>
          </a:prstGeom>
        </p:spPr>
        <p:txBody>
          <a:bodyPr anchorCtr="0" anchor="t" bIns="121900" lIns="121900" spcFirstLastPara="1" rIns="121900" wrap="square" tIns="121900">
            <a:norm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40" name="Google Shape;40;g2458bc61efa_0_33"/>
          <p:cNvSpPr txBox="1"/>
          <p:nvPr>
            <p:ph idx="1" type="body"/>
          </p:nvPr>
        </p:nvSpPr>
        <p:spPr>
          <a:xfrm>
            <a:off x="415600" y="1639967"/>
            <a:ext cx="5333100" cy="44520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41" name="Google Shape;41;g2458bc61efa_0_33"/>
          <p:cNvSpPr txBox="1"/>
          <p:nvPr>
            <p:ph idx="2" type="body"/>
          </p:nvPr>
        </p:nvSpPr>
        <p:spPr>
          <a:xfrm>
            <a:off x="6443200" y="1639967"/>
            <a:ext cx="5333100" cy="44520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42" name="Google Shape;42;g2458bc61efa_0_33"/>
          <p:cNvSpPr txBox="1"/>
          <p:nvPr>
            <p:ph idx="12" type="sldNum"/>
          </p:nvPr>
        </p:nvSpPr>
        <p:spPr>
          <a:xfrm>
            <a:off x="11280575" y="6201587"/>
            <a:ext cx="731700" cy="524700"/>
          </a:xfrm>
          <a:prstGeom prst="rect">
            <a:avLst/>
          </a:prstGeom>
        </p:spPr>
        <p:txBody>
          <a:bodyPr anchorCtr="0" anchor="ctr" bIns="121900" lIns="121900" spcFirstLastPara="1" rIns="121900" wrap="square" tIns="12190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g2458bc61efa_0_38"/>
          <p:cNvSpPr txBox="1"/>
          <p:nvPr>
            <p:ph type="title"/>
          </p:nvPr>
        </p:nvSpPr>
        <p:spPr>
          <a:xfrm>
            <a:off x="415600" y="546667"/>
            <a:ext cx="11360700" cy="810300"/>
          </a:xfrm>
          <a:prstGeom prst="rect">
            <a:avLst/>
          </a:prstGeom>
        </p:spPr>
        <p:txBody>
          <a:bodyPr anchorCtr="0" anchor="t" bIns="121900" lIns="121900" spcFirstLastPara="1" rIns="121900" wrap="square" tIns="121900">
            <a:norm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45" name="Google Shape;45;g2458bc61efa_0_38"/>
          <p:cNvSpPr txBox="1"/>
          <p:nvPr>
            <p:ph idx="12" type="sldNum"/>
          </p:nvPr>
        </p:nvSpPr>
        <p:spPr>
          <a:xfrm>
            <a:off x="11280575" y="6201587"/>
            <a:ext cx="731700" cy="524700"/>
          </a:xfrm>
          <a:prstGeom prst="rect">
            <a:avLst/>
          </a:prstGeom>
        </p:spPr>
        <p:txBody>
          <a:bodyPr anchorCtr="0" anchor="ctr" bIns="121900" lIns="121900" spcFirstLastPara="1" rIns="121900" wrap="square" tIns="12190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g2458bc61efa_0_41"/>
          <p:cNvSpPr txBox="1"/>
          <p:nvPr>
            <p:ph type="title"/>
          </p:nvPr>
        </p:nvSpPr>
        <p:spPr>
          <a:xfrm>
            <a:off x="415600" y="740800"/>
            <a:ext cx="3744000" cy="1007700"/>
          </a:xfrm>
          <a:prstGeom prst="rect">
            <a:avLst/>
          </a:prstGeom>
        </p:spPr>
        <p:txBody>
          <a:bodyPr anchorCtr="0" anchor="b" bIns="121900" lIns="121900" spcFirstLastPara="1" rIns="121900" wrap="square" tIns="121900">
            <a:norm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48" name="Google Shape;48;g2458bc61efa_0_41"/>
          <p:cNvSpPr txBox="1"/>
          <p:nvPr>
            <p:ph idx="1" type="body"/>
          </p:nvPr>
        </p:nvSpPr>
        <p:spPr>
          <a:xfrm>
            <a:off x="415600" y="1954405"/>
            <a:ext cx="3744000" cy="4137600"/>
          </a:xfrm>
          <a:prstGeom prst="rect">
            <a:avLst/>
          </a:prstGeom>
        </p:spPr>
        <p:txBody>
          <a:bodyPr anchorCtr="0" anchor="t" bIns="121900" lIns="121900" spcFirstLastPara="1" rIns="121900" wrap="square" tIns="121900">
            <a:normAutofit/>
          </a:bodyPr>
          <a:lstStyle>
            <a:lvl1pPr indent="-330200" lvl="0" marL="457200">
              <a:spcBef>
                <a:spcPts val="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49" name="Google Shape;49;g2458bc61efa_0_41"/>
          <p:cNvSpPr txBox="1"/>
          <p:nvPr>
            <p:ph idx="12" type="sldNum"/>
          </p:nvPr>
        </p:nvSpPr>
        <p:spPr>
          <a:xfrm>
            <a:off x="11280575" y="6201587"/>
            <a:ext cx="731700" cy="524700"/>
          </a:xfrm>
          <a:prstGeom prst="rect">
            <a:avLst/>
          </a:prstGeom>
        </p:spPr>
        <p:txBody>
          <a:bodyPr anchorCtr="0" anchor="ctr" bIns="121900" lIns="121900" spcFirstLastPara="1" rIns="121900" wrap="square" tIns="12190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g2458bc61efa_0_45"/>
          <p:cNvGrpSpPr/>
          <p:nvPr/>
        </p:nvGrpSpPr>
        <p:grpSpPr>
          <a:xfrm>
            <a:off x="8130968" y="7"/>
            <a:ext cx="4060732" cy="2707359"/>
            <a:chOff x="6098378" y="5"/>
            <a:chExt cx="3045625" cy="2030570"/>
          </a:xfrm>
        </p:grpSpPr>
        <p:sp>
          <p:nvSpPr>
            <p:cNvPr id="52" name="Google Shape;52;g2458bc61efa_0_45"/>
            <p:cNvSpPr/>
            <p:nvPr/>
          </p:nvSpPr>
          <p:spPr>
            <a:xfrm>
              <a:off x="8128803" y="16"/>
              <a:ext cx="1015200" cy="1015200"/>
            </a:xfrm>
            <a:prstGeom prst="rect">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3" name="Google Shape;53;g2458bc61efa_0_45"/>
            <p:cNvSpPr/>
            <p:nvPr/>
          </p:nvSpPr>
          <p:spPr>
            <a:xfrm flipH="1">
              <a:off x="7113463" y="5"/>
              <a:ext cx="1015200" cy="1015200"/>
            </a:xfrm>
            <a:prstGeom prst="rtTriangle">
              <a:avLst/>
            </a:prstGeom>
            <a:solidFill>
              <a:schemeClr val="accent5"/>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4" name="Google Shape;54;g2458bc61efa_0_45"/>
            <p:cNvSpPr/>
            <p:nvPr/>
          </p:nvSpPr>
          <p:spPr>
            <a:xfrm flipH="1" rot="10800000">
              <a:off x="7113588" y="107"/>
              <a:ext cx="1015200" cy="10152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5" name="Google Shape;55;g2458bc61efa_0_45"/>
            <p:cNvSpPr/>
            <p:nvPr/>
          </p:nvSpPr>
          <p:spPr>
            <a:xfrm rot="10800000">
              <a:off x="6098378" y="97"/>
              <a:ext cx="1015200" cy="1015200"/>
            </a:xfrm>
            <a:prstGeom prst="rtTriangle">
              <a:avLst/>
            </a:prstGeom>
            <a:solidFill>
              <a:schemeClr val="accent5"/>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6" name="Google Shape;56;g2458bc61efa_0_45"/>
            <p:cNvSpPr/>
            <p:nvPr/>
          </p:nvSpPr>
          <p:spPr>
            <a:xfrm rot="10800000">
              <a:off x="8128789" y="1015375"/>
              <a:ext cx="1015200" cy="1015200"/>
            </a:xfrm>
            <a:prstGeom prst="rtTriangle">
              <a:avLst/>
            </a:prstGeom>
            <a:solidFill>
              <a:schemeClr val="accent5"/>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57" name="Google Shape;57;g2458bc61efa_0_45"/>
          <p:cNvSpPr txBox="1"/>
          <p:nvPr>
            <p:ph type="title"/>
          </p:nvPr>
        </p:nvSpPr>
        <p:spPr>
          <a:xfrm>
            <a:off x="653667" y="701800"/>
            <a:ext cx="7491600" cy="5454300"/>
          </a:xfrm>
          <a:prstGeom prst="rect">
            <a:avLst/>
          </a:prstGeom>
        </p:spPr>
        <p:txBody>
          <a:bodyPr anchorCtr="0" anchor="ctr" bIns="121900" lIns="121900" spcFirstLastPara="1" rIns="121900" wrap="square" tIns="121900">
            <a:normAutofit/>
          </a:bodyPr>
          <a:lstStyle>
            <a:lvl1pPr lvl="0">
              <a:spcBef>
                <a:spcPts val="0"/>
              </a:spcBef>
              <a:spcAft>
                <a:spcPts val="0"/>
              </a:spcAft>
              <a:buClr>
                <a:schemeClr val="lt1"/>
              </a:buClr>
              <a:buSzPts val="6400"/>
              <a:buNone/>
              <a:defRPr sz="6400">
                <a:solidFill>
                  <a:schemeClr val="lt1"/>
                </a:solidFill>
              </a:defRPr>
            </a:lvl1pPr>
            <a:lvl2pPr lvl="1">
              <a:spcBef>
                <a:spcPts val="0"/>
              </a:spcBef>
              <a:spcAft>
                <a:spcPts val="0"/>
              </a:spcAft>
              <a:buClr>
                <a:schemeClr val="lt1"/>
              </a:buClr>
              <a:buSzPts val="6400"/>
              <a:buNone/>
              <a:defRPr sz="6400">
                <a:solidFill>
                  <a:schemeClr val="lt1"/>
                </a:solidFill>
              </a:defRPr>
            </a:lvl2pPr>
            <a:lvl3pPr lvl="2">
              <a:spcBef>
                <a:spcPts val="0"/>
              </a:spcBef>
              <a:spcAft>
                <a:spcPts val="0"/>
              </a:spcAft>
              <a:buClr>
                <a:schemeClr val="lt1"/>
              </a:buClr>
              <a:buSzPts val="6400"/>
              <a:buNone/>
              <a:defRPr sz="6400">
                <a:solidFill>
                  <a:schemeClr val="lt1"/>
                </a:solidFill>
              </a:defRPr>
            </a:lvl3pPr>
            <a:lvl4pPr lvl="3">
              <a:spcBef>
                <a:spcPts val="0"/>
              </a:spcBef>
              <a:spcAft>
                <a:spcPts val="0"/>
              </a:spcAft>
              <a:buClr>
                <a:schemeClr val="lt1"/>
              </a:buClr>
              <a:buSzPts val="6400"/>
              <a:buNone/>
              <a:defRPr sz="6400">
                <a:solidFill>
                  <a:schemeClr val="lt1"/>
                </a:solidFill>
              </a:defRPr>
            </a:lvl4pPr>
            <a:lvl5pPr lvl="4">
              <a:spcBef>
                <a:spcPts val="0"/>
              </a:spcBef>
              <a:spcAft>
                <a:spcPts val="0"/>
              </a:spcAft>
              <a:buClr>
                <a:schemeClr val="lt1"/>
              </a:buClr>
              <a:buSzPts val="6400"/>
              <a:buNone/>
              <a:defRPr sz="6400">
                <a:solidFill>
                  <a:schemeClr val="lt1"/>
                </a:solidFill>
              </a:defRPr>
            </a:lvl5pPr>
            <a:lvl6pPr lvl="5">
              <a:spcBef>
                <a:spcPts val="0"/>
              </a:spcBef>
              <a:spcAft>
                <a:spcPts val="0"/>
              </a:spcAft>
              <a:buClr>
                <a:schemeClr val="lt1"/>
              </a:buClr>
              <a:buSzPts val="6400"/>
              <a:buNone/>
              <a:defRPr sz="6400">
                <a:solidFill>
                  <a:schemeClr val="lt1"/>
                </a:solidFill>
              </a:defRPr>
            </a:lvl6pPr>
            <a:lvl7pPr lvl="6">
              <a:spcBef>
                <a:spcPts val="0"/>
              </a:spcBef>
              <a:spcAft>
                <a:spcPts val="0"/>
              </a:spcAft>
              <a:buClr>
                <a:schemeClr val="lt1"/>
              </a:buClr>
              <a:buSzPts val="6400"/>
              <a:buNone/>
              <a:defRPr sz="6400">
                <a:solidFill>
                  <a:schemeClr val="lt1"/>
                </a:solidFill>
              </a:defRPr>
            </a:lvl7pPr>
            <a:lvl8pPr lvl="7">
              <a:spcBef>
                <a:spcPts val="0"/>
              </a:spcBef>
              <a:spcAft>
                <a:spcPts val="0"/>
              </a:spcAft>
              <a:buClr>
                <a:schemeClr val="lt1"/>
              </a:buClr>
              <a:buSzPts val="6400"/>
              <a:buNone/>
              <a:defRPr sz="6400">
                <a:solidFill>
                  <a:schemeClr val="lt1"/>
                </a:solidFill>
              </a:defRPr>
            </a:lvl8pPr>
            <a:lvl9pPr lvl="8">
              <a:spcBef>
                <a:spcPts val="0"/>
              </a:spcBef>
              <a:spcAft>
                <a:spcPts val="0"/>
              </a:spcAft>
              <a:buClr>
                <a:schemeClr val="lt1"/>
              </a:buClr>
              <a:buSzPts val="6400"/>
              <a:buNone/>
              <a:defRPr sz="6400">
                <a:solidFill>
                  <a:schemeClr val="lt1"/>
                </a:solidFill>
              </a:defRPr>
            </a:lvl9pPr>
          </a:lstStyle>
          <a:p/>
        </p:txBody>
      </p:sp>
      <p:sp>
        <p:nvSpPr>
          <p:cNvPr id="58" name="Google Shape;58;g2458bc61efa_0_45"/>
          <p:cNvSpPr txBox="1"/>
          <p:nvPr>
            <p:ph idx="12" type="sldNum"/>
          </p:nvPr>
        </p:nvSpPr>
        <p:spPr>
          <a:xfrm>
            <a:off x="11280575" y="6201587"/>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g2458bc61efa_0_54"/>
          <p:cNvSpPr/>
          <p:nvPr/>
        </p:nvSpPr>
        <p:spPr>
          <a:xfrm>
            <a:off x="6096000" y="-233"/>
            <a:ext cx="6096000" cy="6858000"/>
          </a:xfrm>
          <a:prstGeom prst="rect">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cxnSp>
        <p:nvCxnSpPr>
          <p:cNvPr id="61" name="Google Shape;61;g2458bc61efa_0_54"/>
          <p:cNvCxnSpPr/>
          <p:nvPr/>
        </p:nvCxnSpPr>
        <p:spPr>
          <a:xfrm>
            <a:off x="6706233" y="5994000"/>
            <a:ext cx="624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g2458bc61efa_0_54"/>
          <p:cNvSpPr txBox="1"/>
          <p:nvPr>
            <p:ph type="title"/>
          </p:nvPr>
        </p:nvSpPr>
        <p:spPr>
          <a:xfrm>
            <a:off x="354000" y="1534800"/>
            <a:ext cx="5393700" cy="20859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p:txBody>
      </p:sp>
      <p:sp>
        <p:nvSpPr>
          <p:cNvPr id="63" name="Google Shape;63;g2458bc61efa_0_54"/>
          <p:cNvSpPr txBox="1"/>
          <p:nvPr>
            <p:ph idx="1" type="subTitle"/>
          </p:nvPr>
        </p:nvSpPr>
        <p:spPr>
          <a:xfrm>
            <a:off x="354000" y="3692002"/>
            <a:ext cx="5393700" cy="16923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64" name="Google Shape;64;g2458bc61efa_0_54"/>
          <p:cNvSpPr txBox="1"/>
          <p:nvPr>
            <p:ph idx="2" type="body"/>
          </p:nvPr>
        </p:nvSpPr>
        <p:spPr>
          <a:xfrm>
            <a:off x="6586000" y="965600"/>
            <a:ext cx="5115900" cy="4926900"/>
          </a:xfrm>
          <a:prstGeom prst="rect">
            <a:avLst/>
          </a:prstGeom>
        </p:spPr>
        <p:txBody>
          <a:bodyPr anchorCtr="0" anchor="ctr" bIns="121900" lIns="121900" spcFirstLastPara="1" rIns="121900" wrap="square" tIns="121900">
            <a:normAutofit/>
          </a:bodyPr>
          <a:lstStyle>
            <a:lvl1pPr indent="-381000" lvl="0" marL="457200">
              <a:spcBef>
                <a:spcPts val="0"/>
              </a:spcBef>
              <a:spcAft>
                <a:spcPts val="0"/>
              </a:spcAft>
              <a:buClr>
                <a:schemeClr val="lt1"/>
              </a:buClr>
              <a:buSzPts val="2400"/>
              <a:buChar char="●"/>
              <a:defRPr>
                <a:solidFill>
                  <a:schemeClr val="lt1"/>
                </a:solidFill>
              </a:defRPr>
            </a:lvl1pPr>
            <a:lvl2pPr indent="-349250" lvl="1" marL="914400">
              <a:spcBef>
                <a:spcPts val="0"/>
              </a:spcBef>
              <a:spcAft>
                <a:spcPts val="0"/>
              </a:spcAft>
              <a:buClr>
                <a:schemeClr val="lt1"/>
              </a:buClr>
              <a:buSzPts val="1900"/>
              <a:buChar char="○"/>
              <a:defRPr>
                <a:solidFill>
                  <a:schemeClr val="lt1"/>
                </a:solidFill>
              </a:defRPr>
            </a:lvl2pPr>
            <a:lvl3pPr indent="-349250" lvl="2" marL="1371600">
              <a:spcBef>
                <a:spcPts val="0"/>
              </a:spcBef>
              <a:spcAft>
                <a:spcPts val="0"/>
              </a:spcAft>
              <a:buClr>
                <a:schemeClr val="lt1"/>
              </a:buClr>
              <a:buSzPts val="1900"/>
              <a:buChar char="■"/>
              <a:defRPr>
                <a:solidFill>
                  <a:schemeClr val="lt1"/>
                </a:solidFill>
              </a:defRPr>
            </a:lvl3pPr>
            <a:lvl4pPr indent="-349250" lvl="3" marL="1828800">
              <a:spcBef>
                <a:spcPts val="0"/>
              </a:spcBef>
              <a:spcAft>
                <a:spcPts val="0"/>
              </a:spcAft>
              <a:buClr>
                <a:schemeClr val="lt1"/>
              </a:buClr>
              <a:buSzPts val="1900"/>
              <a:buChar char="●"/>
              <a:defRPr>
                <a:solidFill>
                  <a:schemeClr val="lt1"/>
                </a:solidFill>
              </a:defRPr>
            </a:lvl4pPr>
            <a:lvl5pPr indent="-349250" lvl="4" marL="2286000">
              <a:spcBef>
                <a:spcPts val="0"/>
              </a:spcBef>
              <a:spcAft>
                <a:spcPts val="0"/>
              </a:spcAft>
              <a:buClr>
                <a:schemeClr val="lt1"/>
              </a:buClr>
              <a:buSzPts val="1900"/>
              <a:buChar char="○"/>
              <a:defRPr>
                <a:solidFill>
                  <a:schemeClr val="lt1"/>
                </a:solidFill>
              </a:defRPr>
            </a:lvl5pPr>
            <a:lvl6pPr indent="-349250" lvl="5" marL="2743200">
              <a:spcBef>
                <a:spcPts val="0"/>
              </a:spcBef>
              <a:spcAft>
                <a:spcPts val="0"/>
              </a:spcAft>
              <a:buClr>
                <a:schemeClr val="lt1"/>
              </a:buClr>
              <a:buSzPts val="1900"/>
              <a:buChar char="■"/>
              <a:defRPr>
                <a:solidFill>
                  <a:schemeClr val="lt1"/>
                </a:solidFill>
              </a:defRPr>
            </a:lvl6pPr>
            <a:lvl7pPr indent="-349250" lvl="6" marL="3200400">
              <a:spcBef>
                <a:spcPts val="0"/>
              </a:spcBef>
              <a:spcAft>
                <a:spcPts val="0"/>
              </a:spcAft>
              <a:buClr>
                <a:schemeClr val="lt1"/>
              </a:buClr>
              <a:buSzPts val="1900"/>
              <a:buChar char="●"/>
              <a:defRPr>
                <a:solidFill>
                  <a:schemeClr val="lt1"/>
                </a:solidFill>
              </a:defRPr>
            </a:lvl7pPr>
            <a:lvl8pPr indent="-349250" lvl="7" marL="3657600">
              <a:spcBef>
                <a:spcPts val="0"/>
              </a:spcBef>
              <a:spcAft>
                <a:spcPts val="0"/>
              </a:spcAft>
              <a:buClr>
                <a:schemeClr val="lt1"/>
              </a:buClr>
              <a:buSzPts val="1900"/>
              <a:buChar char="○"/>
              <a:defRPr>
                <a:solidFill>
                  <a:schemeClr val="lt1"/>
                </a:solidFill>
              </a:defRPr>
            </a:lvl8pPr>
            <a:lvl9pPr indent="-349250" lvl="8" marL="4114800">
              <a:spcBef>
                <a:spcPts val="0"/>
              </a:spcBef>
              <a:spcAft>
                <a:spcPts val="0"/>
              </a:spcAft>
              <a:buClr>
                <a:schemeClr val="lt1"/>
              </a:buClr>
              <a:buSzPts val="1900"/>
              <a:buChar char="■"/>
              <a:defRPr>
                <a:solidFill>
                  <a:schemeClr val="lt1"/>
                </a:solidFill>
              </a:defRPr>
            </a:lvl9pPr>
          </a:lstStyle>
          <a:p/>
        </p:txBody>
      </p:sp>
      <p:sp>
        <p:nvSpPr>
          <p:cNvPr id="65" name="Google Shape;65;g2458bc61efa_0_54"/>
          <p:cNvSpPr txBox="1"/>
          <p:nvPr>
            <p:ph idx="12" type="sldNum"/>
          </p:nvPr>
        </p:nvSpPr>
        <p:spPr>
          <a:xfrm>
            <a:off x="11280575" y="6201587"/>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g2458bc61efa_0_61"/>
          <p:cNvSpPr txBox="1"/>
          <p:nvPr>
            <p:ph idx="1" type="body"/>
          </p:nvPr>
        </p:nvSpPr>
        <p:spPr>
          <a:xfrm>
            <a:off x="426000" y="5640767"/>
            <a:ext cx="7998300" cy="798300"/>
          </a:xfrm>
          <a:prstGeom prst="rect">
            <a:avLst/>
          </a:prstGeom>
        </p:spPr>
        <p:txBody>
          <a:bodyPr anchorCtr="0" anchor="ctr" bIns="121900" lIns="121900" spcFirstLastPara="1" rIns="121900" wrap="square" tIns="121900">
            <a:normAutofit/>
          </a:bodyPr>
          <a:lstStyle>
            <a:lvl1pPr indent="-228600" lvl="0" marL="457200">
              <a:lnSpc>
                <a:spcPct val="100000"/>
              </a:lnSpc>
              <a:spcBef>
                <a:spcPts val="0"/>
              </a:spcBef>
              <a:spcAft>
                <a:spcPts val="0"/>
              </a:spcAft>
              <a:buSzPts val="2400"/>
              <a:buNone/>
              <a:defRPr/>
            </a:lvl1pPr>
          </a:lstStyle>
          <a:p/>
        </p:txBody>
      </p:sp>
      <p:sp>
        <p:nvSpPr>
          <p:cNvPr id="68" name="Google Shape;68;g2458bc61efa_0_61"/>
          <p:cNvSpPr txBox="1"/>
          <p:nvPr>
            <p:ph idx="12" type="sldNum"/>
          </p:nvPr>
        </p:nvSpPr>
        <p:spPr>
          <a:xfrm>
            <a:off x="11280575" y="6201587"/>
            <a:ext cx="731700" cy="524700"/>
          </a:xfrm>
          <a:prstGeom prst="rect">
            <a:avLst/>
          </a:prstGeom>
        </p:spPr>
        <p:txBody>
          <a:bodyPr anchorCtr="0" anchor="ctr" bIns="121900" lIns="121900" spcFirstLastPara="1" rIns="121900" wrap="square" tIns="12190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g2458bc61efa_0_0"/>
          <p:cNvSpPr txBox="1"/>
          <p:nvPr>
            <p:ph type="title"/>
          </p:nvPr>
        </p:nvSpPr>
        <p:spPr>
          <a:xfrm>
            <a:off x="415600" y="546667"/>
            <a:ext cx="11360700" cy="810300"/>
          </a:xfrm>
          <a:prstGeom prst="rect">
            <a:avLst/>
          </a:prstGeom>
          <a:noFill/>
          <a:ln>
            <a:noFill/>
          </a:ln>
        </p:spPr>
        <p:txBody>
          <a:bodyPr anchorCtr="0" anchor="t" bIns="121900" lIns="121900" spcFirstLastPara="1" rIns="121900" wrap="square" tIns="121900">
            <a:normAutofit/>
          </a:bodyPr>
          <a:lstStyle>
            <a:lvl1pPr lvl="0">
              <a:spcBef>
                <a:spcPts val="0"/>
              </a:spcBef>
              <a:spcAft>
                <a:spcPts val="0"/>
              </a:spcAft>
              <a:buClr>
                <a:schemeClr val="dk1"/>
              </a:buClr>
              <a:buSzPts val="4000"/>
              <a:buFont typeface="Roboto"/>
              <a:buNone/>
              <a:defRPr sz="4000">
                <a:solidFill>
                  <a:schemeClr val="dk1"/>
                </a:solidFill>
                <a:latin typeface="Roboto"/>
                <a:ea typeface="Roboto"/>
                <a:cs typeface="Roboto"/>
                <a:sym typeface="Roboto"/>
              </a:defRPr>
            </a:lvl1pPr>
            <a:lvl2pPr lvl="1">
              <a:spcBef>
                <a:spcPts val="0"/>
              </a:spcBef>
              <a:spcAft>
                <a:spcPts val="0"/>
              </a:spcAft>
              <a:buClr>
                <a:schemeClr val="dk1"/>
              </a:buClr>
              <a:buSzPts val="4000"/>
              <a:buFont typeface="Roboto"/>
              <a:buNone/>
              <a:defRPr sz="4000">
                <a:solidFill>
                  <a:schemeClr val="dk1"/>
                </a:solidFill>
                <a:latin typeface="Roboto"/>
                <a:ea typeface="Roboto"/>
                <a:cs typeface="Roboto"/>
                <a:sym typeface="Roboto"/>
              </a:defRPr>
            </a:lvl2pPr>
            <a:lvl3pPr lvl="2">
              <a:spcBef>
                <a:spcPts val="0"/>
              </a:spcBef>
              <a:spcAft>
                <a:spcPts val="0"/>
              </a:spcAft>
              <a:buClr>
                <a:schemeClr val="dk1"/>
              </a:buClr>
              <a:buSzPts val="4000"/>
              <a:buFont typeface="Roboto"/>
              <a:buNone/>
              <a:defRPr sz="4000">
                <a:solidFill>
                  <a:schemeClr val="dk1"/>
                </a:solidFill>
                <a:latin typeface="Roboto"/>
                <a:ea typeface="Roboto"/>
                <a:cs typeface="Roboto"/>
                <a:sym typeface="Roboto"/>
              </a:defRPr>
            </a:lvl3pPr>
            <a:lvl4pPr lvl="3">
              <a:spcBef>
                <a:spcPts val="0"/>
              </a:spcBef>
              <a:spcAft>
                <a:spcPts val="0"/>
              </a:spcAft>
              <a:buClr>
                <a:schemeClr val="dk1"/>
              </a:buClr>
              <a:buSzPts val="4000"/>
              <a:buFont typeface="Roboto"/>
              <a:buNone/>
              <a:defRPr sz="4000">
                <a:solidFill>
                  <a:schemeClr val="dk1"/>
                </a:solidFill>
                <a:latin typeface="Roboto"/>
                <a:ea typeface="Roboto"/>
                <a:cs typeface="Roboto"/>
                <a:sym typeface="Roboto"/>
              </a:defRPr>
            </a:lvl4pPr>
            <a:lvl5pPr lvl="4">
              <a:spcBef>
                <a:spcPts val="0"/>
              </a:spcBef>
              <a:spcAft>
                <a:spcPts val="0"/>
              </a:spcAft>
              <a:buClr>
                <a:schemeClr val="dk1"/>
              </a:buClr>
              <a:buSzPts val="4000"/>
              <a:buFont typeface="Roboto"/>
              <a:buNone/>
              <a:defRPr sz="4000">
                <a:solidFill>
                  <a:schemeClr val="dk1"/>
                </a:solidFill>
                <a:latin typeface="Roboto"/>
                <a:ea typeface="Roboto"/>
                <a:cs typeface="Roboto"/>
                <a:sym typeface="Roboto"/>
              </a:defRPr>
            </a:lvl5pPr>
            <a:lvl6pPr lvl="5">
              <a:spcBef>
                <a:spcPts val="0"/>
              </a:spcBef>
              <a:spcAft>
                <a:spcPts val="0"/>
              </a:spcAft>
              <a:buClr>
                <a:schemeClr val="dk1"/>
              </a:buClr>
              <a:buSzPts val="4000"/>
              <a:buFont typeface="Roboto"/>
              <a:buNone/>
              <a:defRPr sz="4000">
                <a:solidFill>
                  <a:schemeClr val="dk1"/>
                </a:solidFill>
                <a:latin typeface="Roboto"/>
                <a:ea typeface="Roboto"/>
                <a:cs typeface="Roboto"/>
                <a:sym typeface="Roboto"/>
              </a:defRPr>
            </a:lvl6pPr>
            <a:lvl7pPr lvl="6">
              <a:spcBef>
                <a:spcPts val="0"/>
              </a:spcBef>
              <a:spcAft>
                <a:spcPts val="0"/>
              </a:spcAft>
              <a:buClr>
                <a:schemeClr val="dk1"/>
              </a:buClr>
              <a:buSzPts val="4000"/>
              <a:buFont typeface="Roboto"/>
              <a:buNone/>
              <a:defRPr sz="4000">
                <a:solidFill>
                  <a:schemeClr val="dk1"/>
                </a:solidFill>
                <a:latin typeface="Roboto"/>
                <a:ea typeface="Roboto"/>
                <a:cs typeface="Roboto"/>
                <a:sym typeface="Roboto"/>
              </a:defRPr>
            </a:lvl7pPr>
            <a:lvl8pPr lvl="7">
              <a:spcBef>
                <a:spcPts val="0"/>
              </a:spcBef>
              <a:spcAft>
                <a:spcPts val="0"/>
              </a:spcAft>
              <a:buClr>
                <a:schemeClr val="dk1"/>
              </a:buClr>
              <a:buSzPts val="4000"/>
              <a:buFont typeface="Roboto"/>
              <a:buNone/>
              <a:defRPr sz="4000">
                <a:solidFill>
                  <a:schemeClr val="dk1"/>
                </a:solidFill>
                <a:latin typeface="Roboto"/>
                <a:ea typeface="Roboto"/>
                <a:cs typeface="Roboto"/>
                <a:sym typeface="Roboto"/>
              </a:defRPr>
            </a:lvl8pPr>
            <a:lvl9pPr lvl="8">
              <a:spcBef>
                <a:spcPts val="0"/>
              </a:spcBef>
              <a:spcAft>
                <a:spcPts val="0"/>
              </a:spcAft>
              <a:buClr>
                <a:schemeClr val="dk1"/>
              </a:buClr>
              <a:buSzPts val="4000"/>
              <a:buFont typeface="Roboto"/>
              <a:buNone/>
              <a:defRPr sz="4000">
                <a:solidFill>
                  <a:schemeClr val="dk1"/>
                </a:solidFill>
                <a:latin typeface="Roboto"/>
                <a:ea typeface="Roboto"/>
                <a:cs typeface="Roboto"/>
                <a:sym typeface="Roboto"/>
              </a:defRPr>
            </a:lvl9pPr>
          </a:lstStyle>
          <a:p/>
        </p:txBody>
      </p:sp>
      <p:sp>
        <p:nvSpPr>
          <p:cNvPr id="7" name="Google Shape;7;g2458bc61efa_0_0"/>
          <p:cNvSpPr txBox="1"/>
          <p:nvPr>
            <p:ph idx="1" type="body"/>
          </p:nvPr>
        </p:nvSpPr>
        <p:spPr>
          <a:xfrm>
            <a:off x="415600" y="1639833"/>
            <a:ext cx="11360700" cy="4452000"/>
          </a:xfrm>
          <a:prstGeom prst="rect">
            <a:avLst/>
          </a:prstGeom>
          <a:noFill/>
          <a:ln>
            <a:noFill/>
          </a:ln>
        </p:spPr>
        <p:txBody>
          <a:bodyPr anchorCtr="0" anchor="t" bIns="121900" lIns="121900" spcFirstLastPara="1" rIns="121900" wrap="square" tIns="121900">
            <a:normAutofit/>
          </a:bodyPr>
          <a:lstStyle>
            <a:lvl1pPr indent="-381000" lvl="0" marL="457200">
              <a:lnSpc>
                <a:spcPct val="115000"/>
              </a:lnSpc>
              <a:spcBef>
                <a:spcPts val="0"/>
              </a:spcBef>
              <a:spcAft>
                <a:spcPts val="0"/>
              </a:spcAft>
              <a:buClr>
                <a:schemeClr val="dk2"/>
              </a:buClr>
              <a:buSzPts val="2400"/>
              <a:buFont typeface="Roboto"/>
              <a:buChar char="●"/>
              <a:defRPr sz="2400">
                <a:solidFill>
                  <a:schemeClr val="dk2"/>
                </a:solidFill>
                <a:latin typeface="Roboto"/>
                <a:ea typeface="Roboto"/>
                <a:cs typeface="Roboto"/>
                <a:sym typeface="Roboto"/>
              </a:defRPr>
            </a:lvl1pPr>
            <a:lvl2pPr indent="-349250" lvl="1" marL="914400">
              <a:lnSpc>
                <a:spcPct val="115000"/>
              </a:lnSpc>
              <a:spcBef>
                <a:spcPts val="0"/>
              </a:spcBef>
              <a:spcAft>
                <a:spcPts val="0"/>
              </a:spcAft>
              <a:buClr>
                <a:schemeClr val="dk2"/>
              </a:buClr>
              <a:buSzPts val="1900"/>
              <a:buFont typeface="Roboto"/>
              <a:buChar char="○"/>
              <a:defRPr sz="1900">
                <a:solidFill>
                  <a:schemeClr val="dk2"/>
                </a:solidFill>
                <a:latin typeface="Roboto"/>
                <a:ea typeface="Roboto"/>
                <a:cs typeface="Roboto"/>
                <a:sym typeface="Roboto"/>
              </a:defRPr>
            </a:lvl2pPr>
            <a:lvl3pPr indent="-349250" lvl="2" marL="1371600">
              <a:lnSpc>
                <a:spcPct val="115000"/>
              </a:lnSpc>
              <a:spcBef>
                <a:spcPts val="0"/>
              </a:spcBef>
              <a:spcAft>
                <a:spcPts val="0"/>
              </a:spcAft>
              <a:buClr>
                <a:schemeClr val="dk2"/>
              </a:buClr>
              <a:buSzPts val="1900"/>
              <a:buFont typeface="Roboto"/>
              <a:buChar char="■"/>
              <a:defRPr sz="1900">
                <a:solidFill>
                  <a:schemeClr val="dk2"/>
                </a:solidFill>
                <a:latin typeface="Roboto"/>
                <a:ea typeface="Roboto"/>
                <a:cs typeface="Roboto"/>
                <a:sym typeface="Roboto"/>
              </a:defRPr>
            </a:lvl3pPr>
            <a:lvl4pPr indent="-349250" lvl="3" marL="1828800">
              <a:lnSpc>
                <a:spcPct val="115000"/>
              </a:lnSpc>
              <a:spcBef>
                <a:spcPts val="0"/>
              </a:spcBef>
              <a:spcAft>
                <a:spcPts val="0"/>
              </a:spcAft>
              <a:buClr>
                <a:schemeClr val="dk2"/>
              </a:buClr>
              <a:buSzPts val="1900"/>
              <a:buFont typeface="Roboto"/>
              <a:buChar char="●"/>
              <a:defRPr sz="1900">
                <a:solidFill>
                  <a:schemeClr val="dk2"/>
                </a:solidFill>
                <a:latin typeface="Roboto"/>
                <a:ea typeface="Roboto"/>
                <a:cs typeface="Roboto"/>
                <a:sym typeface="Roboto"/>
              </a:defRPr>
            </a:lvl4pPr>
            <a:lvl5pPr indent="-349250" lvl="4" marL="2286000">
              <a:lnSpc>
                <a:spcPct val="115000"/>
              </a:lnSpc>
              <a:spcBef>
                <a:spcPts val="0"/>
              </a:spcBef>
              <a:spcAft>
                <a:spcPts val="0"/>
              </a:spcAft>
              <a:buClr>
                <a:schemeClr val="dk2"/>
              </a:buClr>
              <a:buSzPts val="1900"/>
              <a:buFont typeface="Roboto"/>
              <a:buChar char="○"/>
              <a:defRPr sz="1900">
                <a:solidFill>
                  <a:schemeClr val="dk2"/>
                </a:solidFill>
                <a:latin typeface="Roboto"/>
                <a:ea typeface="Roboto"/>
                <a:cs typeface="Roboto"/>
                <a:sym typeface="Roboto"/>
              </a:defRPr>
            </a:lvl5pPr>
            <a:lvl6pPr indent="-349250" lvl="5" marL="2743200">
              <a:lnSpc>
                <a:spcPct val="115000"/>
              </a:lnSpc>
              <a:spcBef>
                <a:spcPts val="0"/>
              </a:spcBef>
              <a:spcAft>
                <a:spcPts val="0"/>
              </a:spcAft>
              <a:buClr>
                <a:schemeClr val="dk2"/>
              </a:buClr>
              <a:buSzPts val="1900"/>
              <a:buFont typeface="Roboto"/>
              <a:buChar char="■"/>
              <a:defRPr sz="1900">
                <a:solidFill>
                  <a:schemeClr val="dk2"/>
                </a:solidFill>
                <a:latin typeface="Roboto"/>
                <a:ea typeface="Roboto"/>
                <a:cs typeface="Roboto"/>
                <a:sym typeface="Roboto"/>
              </a:defRPr>
            </a:lvl6pPr>
            <a:lvl7pPr indent="-349250" lvl="6" marL="3200400">
              <a:lnSpc>
                <a:spcPct val="115000"/>
              </a:lnSpc>
              <a:spcBef>
                <a:spcPts val="0"/>
              </a:spcBef>
              <a:spcAft>
                <a:spcPts val="0"/>
              </a:spcAft>
              <a:buClr>
                <a:schemeClr val="dk2"/>
              </a:buClr>
              <a:buSzPts val="1900"/>
              <a:buFont typeface="Roboto"/>
              <a:buChar char="●"/>
              <a:defRPr sz="1900">
                <a:solidFill>
                  <a:schemeClr val="dk2"/>
                </a:solidFill>
                <a:latin typeface="Roboto"/>
                <a:ea typeface="Roboto"/>
                <a:cs typeface="Roboto"/>
                <a:sym typeface="Roboto"/>
              </a:defRPr>
            </a:lvl7pPr>
            <a:lvl8pPr indent="-349250" lvl="7" marL="3657600">
              <a:lnSpc>
                <a:spcPct val="115000"/>
              </a:lnSpc>
              <a:spcBef>
                <a:spcPts val="0"/>
              </a:spcBef>
              <a:spcAft>
                <a:spcPts val="0"/>
              </a:spcAft>
              <a:buClr>
                <a:schemeClr val="dk2"/>
              </a:buClr>
              <a:buSzPts val="1900"/>
              <a:buFont typeface="Roboto"/>
              <a:buChar char="○"/>
              <a:defRPr sz="1900">
                <a:solidFill>
                  <a:schemeClr val="dk2"/>
                </a:solidFill>
                <a:latin typeface="Roboto"/>
                <a:ea typeface="Roboto"/>
                <a:cs typeface="Roboto"/>
                <a:sym typeface="Roboto"/>
              </a:defRPr>
            </a:lvl8pPr>
            <a:lvl9pPr indent="-349250" lvl="8" marL="4114800">
              <a:lnSpc>
                <a:spcPct val="115000"/>
              </a:lnSpc>
              <a:spcBef>
                <a:spcPts val="0"/>
              </a:spcBef>
              <a:spcAft>
                <a:spcPts val="0"/>
              </a:spcAft>
              <a:buClr>
                <a:schemeClr val="dk2"/>
              </a:buClr>
              <a:buSzPts val="1900"/>
              <a:buFont typeface="Roboto"/>
              <a:buChar char="■"/>
              <a:defRPr sz="1900">
                <a:solidFill>
                  <a:schemeClr val="dk2"/>
                </a:solidFill>
                <a:latin typeface="Roboto"/>
                <a:ea typeface="Roboto"/>
                <a:cs typeface="Roboto"/>
                <a:sym typeface="Roboto"/>
              </a:defRPr>
            </a:lvl9pPr>
          </a:lstStyle>
          <a:p/>
        </p:txBody>
      </p:sp>
      <p:sp>
        <p:nvSpPr>
          <p:cNvPr id="8" name="Google Shape;8;g2458bc61efa_0_0"/>
          <p:cNvSpPr txBox="1"/>
          <p:nvPr>
            <p:ph idx="12" type="sldNum"/>
          </p:nvPr>
        </p:nvSpPr>
        <p:spPr>
          <a:xfrm>
            <a:off x="11280575" y="6201587"/>
            <a:ext cx="731700" cy="524700"/>
          </a:xfrm>
          <a:prstGeom prst="rect">
            <a:avLst/>
          </a:prstGeom>
          <a:noFill/>
          <a:ln>
            <a:noFill/>
          </a:ln>
        </p:spPr>
        <p:txBody>
          <a:bodyPr anchorCtr="0" anchor="ctr" bIns="121900" lIns="121900" spcFirstLastPara="1" rIns="121900" wrap="square" tIns="121900">
            <a:normAutofit/>
          </a:bodyPr>
          <a:lstStyle>
            <a:lvl1pPr lvl="0" algn="r">
              <a:buNone/>
              <a:defRPr sz="1300">
                <a:solidFill>
                  <a:schemeClr val="lt1"/>
                </a:solidFill>
                <a:latin typeface="Roboto"/>
                <a:ea typeface="Roboto"/>
                <a:cs typeface="Roboto"/>
                <a:sym typeface="Roboto"/>
              </a:defRPr>
            </a:lvl1pPr>
            <a:lvl2pPr lvl="1" algn="r">
              <a:buNone/>
              <a:defRPr sz="1300">
                <a:solidFill>
                  <a:schemeClr val="lt1"/>
                </a:solidFill>
                <a:latin typeface="Roboto"/>
                <a:ea typeface="Roboto"/>
                <a:cs typeface="Roboto"/>
                <a:sym typeface="Roboto"/>
              </a:defRPr>
            </a:lvl2pPr>
            <a:lvl3pPr lvl="2" algn="r">
              <a:buNone/>
              <a:defRPr sz="1300">
                <a:solidFill>
                  <a:schemeClr val="lt1"/>
                </a:solidFill>
                <a:latin typeface="Roboto"/>
                <a:ea typeface="Roboto"/>
                <a:cs typeface="Roboto"/>
                <a:sym typeface="Roboto"/>
              </a:defRPr>
            </a:lvl3pPr>
            <a:lvl4pPr lvl="3" algn="r">
              <a:buNone/>
              <a:defRPr sz="1300">
                <a:solidFill>
                  <a:schemeClr val="lt1"/>
                </a:solidFill>
                <a:latin typeface="Roboto"/>
                <a:ea typeface="Roboto"/>
                <a:cs typeface="Roboto"/>
                <a:sym typeface="Roboto"/>
              </a:defRPr>
            </a:lvl4pPr>
            <a:lvl5pPr lvl="4" algn="r">
              <a:buNone/>
              <a:defRPr sz="1300">
                <a:solidFill>
                  <a:schemeClr val="lt1"/>
                </a:solidFill>
                <a:latin typeface="Roboto"/>
                <a:ea typeface="Roboto"/>
                <a:cs typeface="Roboto"/>
                <a:sym typeface="Roboto"/>
              </a:defRPr>
            </a:lvl5pPr>
            <a:lvl6pPr lvl="5" algn="r">
              <a:buNone/>
              <a:defRPr sz="1300">
                <a:solidFill>
                  <a:schemeClr val="lt1"/>
                </a:solidFill>
                <a:latin typeface="Roboto"/>
                <a:ea typeface="Roboto"/>
                <a:cs typeface="Roboto"/>
                <a:sym typeface="Roboto"/>
              </a:defRPr>
            </a:lvl6pPr>
            <a:lvl7pPr lvl="6" algn="r">
              <a:buNone/>
              <a:defRPr sz="1300">
                <a:solidFill>
                  <a:schemeClr val="lt1"/>
                </a:solidFill>
                <a:latin typeface="Roboto"/>
                <a:ea typeface="Roboto"/>
                <a:cs typeface="Roboto"/>
                <a:sym typeface="Roboto"/>
              </a:defRPr>
            </a:lvl7pPr>
            <a:lvl8pPr lvl="7" algn="r">
              <a:buNone/>
              <a:defRPr sz="1300">
                <a:solidFill>
                  <a:schemeClr val="lt1"/>
                </a:solidFill>
                <a:latin typeface="Roboto"/>
                <a:ea typeface="Roboto"/>
                <a:cs typeface="Roboto"/>
                <a:sym typeface="Roboto"/>
              </a:defRPr>
            </a:lvl8pPr>
            <a:lvl9pPr lvl="8" algn="r">
              <a:buNone/>
              <a:defRPr sz="13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hyperlink" Target="http://www.studentawards.com/" TargetMode="External"/><Relationship Id="rId4" Type="http://schemas.openxmlformats.org/officeDocument/2006/relationships/hyperlink" Target="http://www.studentawards.com/" TargetMode="External"/><Relationship Id="rId9" Type="http://schemas.openxmlformats.org/officeDocument/2006/relationships/hyperlink" Target="http://www.aes.gov.nl.ca/studentaid" TargetMode="External"/><Relationship Id="rId5" Type="http://schemas.openxmlformats.org/officeDocument/2006/relationships/hyperlink" Target="http://www.scholarshipscanada.com/" TargetMode="External"/><Relationship Id="rId6" Type="http://schemas.openxmlformats.org/officeDocument/2006/relationships/hyperlink" Target="http://www.scholartree.ca/" TargetMode="External"/><Relationship Id="rId7" Type="http://schemas.openxmlformats.org/officeDocument/2006/relationships/hyperlink" Target="http://www.collegeboard.com/" TargetMode="External"/><Relationship Id="rId8" Type="http://schemas.openxmlformats.org/officeDocument/2006/relationships/hyperlink" Target="http://www.mun.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hyperlink" Target="http://www.scholartree.ca/"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10101"/>
        </a:solidFill>
      </p:bgPr>
    </p:bg>
    <p:spTree>
      <p:nvGrpSpPr>
        <p:cNvPr id="108" name="Shape 108"/>
        <p:cNvGrpSpPr/>
        <p:nvPr/>
      </p:nvGrpSpPr>
      <p:grpSpPr>
        <a:xfrm>
          <a:off x="0" y="0"/>
          <a:ext cx="0" cy="0"/>
          <a:chOff x="0" y="0"/>
          <a:chExt cx="0" cy="0"/>
        </a:xfrm>
      </p:grpSpPr>
      <p:sp>
        <p:nvSpPr>
          <p:cNvPr id="109" name="Google Shape;109;p1"/>
          <p:cNvSpPr txBox="1"/>
          <p:nvPr>
            <p:ph type="ctrTitle"/>
          </p:nvPr>
        </p:nvSpPr>
        <p:spPr>
          <a:xfrm>
            <a:off x="797467" y="2366963"/>
            <a:ext cx="10962900" cy="1118400"/>
          </a:xfrm>
          <a:prstGeom prst="rect">
            <a:avLst/>
          </a:prstGeom>
          <a:noFill/>
          <a:ln>
            <a:noFill/>
          </a:ln>
        </p:spPr>
        <p:txBody>
          <a:bodyPr anchorCtr="0" anchor="b" bIns="45700" lIns="91425" spcFirstLastPara="1" rIns="91425" wrap="square" tIns="45700">
            <a:normAutofit/>
          </a:bodyPr>
          <a:lstStyle/>
          <a:p>
            <a:pPr indent="0" lvl="0" marL="0" rtl="0" algn="r">
              <a:lnSpc>
                <a:spcPct val="90000"/>
              </a:lnSpc>
              <a:spcBef>
                <a:spcPts val="0"/>
              </a:spcBef>
              <a:spcAft>
                <a:spcPts val="0"/>
              </a:spcAft>
              <a:buClr>
                <a:schemeClr val="accent1"/>
              </a:buClr>
              <a:buSzPts val="8000"/>
              <a:buFont typeface="Impact"/>
              <a:buNone/>
            </a:pPr>
            <a:r>
              <a:rPr b="1" lang="en-US"/>
              <a:t>SCHOLARSHIPS @</a:t>
            </a:r>
            <a:endParaRPr/>
          </a:p>
        </p:txBody>
      </p:sp>
      <p:sp>
        <p:nvSpPr>
          <p:cNvPr id="110" name="Google Shape;110;p1"/>
          <p:cNvSpPr txBox="1"/>
          <p:nvPr>
            <p:ph idx="1" type="subTitle"/>
          </p:nvPr>
        </p:nvSpPr>
        <p:spPr>
          <a:xfrm>
            <a:off x="797451" y="3621217"/>
            <a:ext cx="10962900" cy="577200"/>
          </a:xfrm>
          <a:prstGeom prst="rect">
            <a:avLst/>
          </a:prstGeom>
          <a:noFill/>
          <a:ln>
            <a:noFill/>
          </a:ln>
        </p:spPr>
        <p:txBody>
          <a:bodyPr anchorCtr="0" anchor="t" bIns="45700" lIns="91425" spcFirstLastPara="1" rIns="91425" wrap="square" tIns="45700">
            <a:noAutofit/>
          </a:bodyPr>
          <a:lstStyle/>
          <a:p>
            <a:pPr indent="0" lvl="0" marL="0" rtl="0" algn="r">
              <a:lnSpc>
                <a:spcPct val="120000"/>
              </a:lnSpc>
              <a:spcBef>
                <a:spcPts val="0"/>
              </a:spcBef>
              <a:spcAft>
                <a:spcPts val="0"/>
              </a:spcAft>
              <a:buSzPts val="7040"/>
              <a:buNone/>
            </a:pPr>
            <a:r>
              <a:rPr b="1" lang="en-US" sz="4400">
                <a:solidFill>
                  <a:srgbClr val="3C78D8"/>
                </a:solidFill>
                <a:highlight>
                  <a:srgbClr val="FFFFFF"/>
                </a:highlight>
              </a:rPr>
              <a:t>HOLY HEART HIGH SCHOOL</a:t>
            </a:r>
            <a:endParaRPr sz="4400">
              <a:solidFill>
                <a:srgbClr val="3C78D8"/>
              </a:solidFill>
              <a:highlight>
                <a:srgbClr val="FFFFFF"/>
              </a:highlight>
            </a:endParaRPr>
          </a:p>
          <a:p>
            <a:pPr indent="0" lvl="0" marL="0" rtl="0" algn="r">
              <a:lnSpc>
                <a:spcPct val="120000"/>
              </a:lnSpc>
              <a:spcBef>
                <a:spcPts val="1000"/>
              </a:spcBef>
              <a:spcAft>
                <a:spcPts val="0"/>
              </a:spcAft>
              <a:buSzPts val="4480"/>
              <a:buNone/>
            </a:pPr>
            <a:r>
              <a:rPr lang="en-US"/>
              <a:t> </a:t>
            </a:r>
            <a:endParaRPr/>
          </a:p>
          <a:p>
            <a:pPr indent="0" lvl="0" marL="0" rtl="0" algn="r">
              <a:lnSpc>
                <a:spcPct val="120000"/>
              </a:lnSpc>
              <a:spcBef>
                <a:spcPts val="1000"/>
              </a:spcBef>
              <a:spcAft>
                <a:spcPts val="0"/>
              </a:spcAft>
              <a:buSzPts val="448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9"/>
          <p:cNvSpPr txBox="1"/>
          <p:nvPr>
            <p:ph type="title"/>
          </p:nvPr>
        </p:nvSpPr>
        <p:spPr>
          <a:xfrm>
            <a:off x="685801" y="685800"/>
            <a:ext cx="10396882" cy="115196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5400"/>
              <a:buFont typeface="Arial"/>
              <a:buNone/>
            </a:pPr>
            <a:r>
              <a:rPr b="1" lang="en-US">
                <a:latin typeface="Bree Serif"/>
                <a:ea typeface="Bree Serif"/>
                <a:cs typeface="Bree Serif"/>
                <a:sym typeface="Bree Serif"/>
              </a:rPr>
              <a:t>US SCHOOLS/SAT/P-SAT</a:t>
            </a:r>
            <a:endParaRPr b="1">
              <a:latin typeface="Bree Serif"/>
              <a:ea typeface="Bree Serif"/>
              <a:cs typeface="Bree Serif"/>
              <a:sym typeface="Bree Serif"/>
            </a:endParaRPr>
          </a:p>
        </p:txBody>
      </p:sp>
      <p:sp>
        <p:nvSpPr>
          <p:cNvPr id="175" name="Google Shape;175;p9"/>
          <p:cNvSpPr txBox="1"/>
          <p:nvPr>
            <p:ph idx="1" type="body"/>
          </p:nvPr>
        </p:nvSpPr>
        <p:spPr>
          <a:xfrm>
            <a:off x="685800" y="2111400"/>
            <a:ext cx="10686300" cy="28014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10101"/>
              </a:buClr>
              <a:buSzPts val="1600"/>
              <a:buFont typeface="Trebuchet MS"/>
              <a:buNone/>
            </a:pPr>
            <a:r>
              <a:rPr i="0" lang="en-US" sz="1600" u="none" cap="none" strike="noStrike">
                <a:solidFill>
                  <a:srgbClr val="010101"/>
                </a:solidFill>
                <a:latin typeface="Bree Serif"/>
                <a:ea typeface="Bree Serif"/>
                <a:cs typeface="Bree Serif"/>
                <a:sym typeface="Bree Serif"/>
              </a:rPr>
              <a:t>Students can access SAT information by contacting the College Board (</a:t>
            </a:r>
            <a:r>
              <a:rPr i="0" lang="en-US" sz="1600" u="sng" cap="none" strike="noStrike">
                <a:solidFill>
                  <a:srgbClr val="FF0000"/>
                </a:solidFill>
                <a:latin typeface="Bree Serif"/>
                <a:ea typeface="Bree Serif"/>
                <a:cs typeface="Bree Serif"/>
                <a:sym typeface="Bree Serif"/>
              </a:rPr>
              <a:t>www.collegeboard.org)</a:t>
            </a:r>
            <a:r>
              <a:rPr i="0" lang="en-US" sz="1600" u="none" cap="none" strike="noStrike">
                <a:solidFill>
                  <a:srgbClr val="010101"/>
                </a:solidFill>
                <a:latin typeface="Bree Serif"/>
                <a:ea typeface="Bree Serif"/>
                <a:cs typeface="Bree Serif"/>
                <a:sym typeface="Bree Serif"/>
              </a:rPr>
              <a:t>  Students must make direct contact with these US colleges and universities in order to access scholarship availability. </a:t>
            </a:r>
            <a:endParaRPr>
              <a:latin typeface="Bree Serif"/>
              <a:ea typeface="Bree Serif"/>
              <a:cs typeface="Bree Serif"/>
              <a:sym typeface="Bree Serif"/>
            </a:endParaRPr>
          </a:p>
          <a:p>
            <a:pPr indent="0" lvl="0" marL="0" marR="0" rtl="0" algn="l">
              <a:lnSpc>
                <a:spcPct val="100000"/>
              </a:lnSpc>
              <a:spcBef>
                <a:spcPts val="0"/>
              </a:spcBef>
              <a:spcAft>
                <a:spcPts val="0"/>
              </a:spcAft>
              <a:buClr>
                <a:schemeClr val="dk1"/>
              </a:buClr>
              <a:buSzPts val="1600"/>
              <a:buFont typeface="Impact"/>
              <a:buNone/>
            </a:pPr>
            <a:r>
              <a:t/>
            </a:r>
            <a:endParaRPr i="0" sz="1600" u="none" cap="none" strike="noStrike">
              <a:solidFill>
                <a:schemeClr val="dk1"/>
              </a:solidFill>
              <a:latin typeface="Bree Serif"/>
              <a:ea typeface="Bree Serif"/>
              <a:cs typeface="Bree Serif"/>
              <a:sym typeface="Bree Serif"/>
            </a:endParaRPr>
          </a:p>
          <a:p>
            <a:pPr indent="0" lvl="0" marL="0" marR="0" rtl="0" algn="l">
              <a:lnSpc>
                <a:spcPct val="100000"/>
              </a:lnSpc>
              <a:spcBef>
                <a:spcPts val="0"/>
              </a:spcBef>
              <a:spcAft>
                <a:spcPts val="0"/>
              </a:spcAft>
              <a:buClr>
                <a:srgbClr val="010101"/>
              </a:buClr>
              <a:buSzPts val="1600"/>
              <a:buFont typeface="Trebuchet MS"/>
              <a:buNone/>
            </a:pPr>
            <a:r>
              <a:rPr b="1" i="0" lang="en-US" sz="1600" u="none" cap="none" strike="noStrike">
                <a:solidFill>
                  <a:srgbClr val="010101"/>
                </a:solidFill>
                <a:latin typeface="Bree Serif"/>
                <a:ea typeface="Bree Serif"/>
                <a:cs typeface="Bree Serif"/>
                <a:sym typeface="Bree Serif"/>
              </a:rPr>
              <a:t>If you are planning on applying to schools in the U.S., </a:t>
            </a:r>
            <a:r>
              <a:rPr b="1" lang="en-US" sz="1600">
                <a:solidFill>
                  <a:srgbClr val="010101"/>
                </a:solidFill>
                <a:latin typeface="Bree Serif"/>
                <a:ea typeface="Bree Serif"/>
                <a:cs typeface="Bree Serif"/>
                <a:sym typeface="Bree Serif"/>
              </a:rPr>
              <a:t>depending on the school, you may need to</a:t>
            </a:r>
            <a:r>
              <a:rPr b="1" i="0" lang="en-US" sz="1600" u="none" cap="none" strike="noStrike">
                <a:solidFill>
                  <a:srgbClr val="010101"/>
                </a:solidFill>
                <a:latin typeface="Bree Serif"/>
                <a:ea typeface="Bree Serif"/>
                <a:cs typeface="Bree Serif"/>
                <a:sym typeface="Bree Serif"/>
              </a:rPr>
              <a:t> write the SATs. </a:t>
            </a:r>
            <a:r>
              <a:rPr i="0" lang="en-US" sz="1600" u="none" cap="none" strike="noStrike">
                <a:solidFill>
                  <a:srgbClr val="010101"/>
                </a:solidFill>
                <a:latin typeface="Bree Serif"/>
                <a:ea typeface="Bree Serif"/>
                <a:cs typeface="Bree Serif"/>
                <a:sym typeface="Bree Serif"/>
              </a:rPr>
              <a:t>Before making this decision, you must first start with researching which schools you are considering and find out from them what tests they require (e.g. SAT I, and/or SAT Subject Tests). SATs are written on various dates. </a:t>
            </a:r>
            <a:endParaRPr>
              <a:latin typeface="Bree Serif"/>
              <a:ea typeface="Bree Serif"/>
              <a:cs typeface="Bree Serif"/>
              <a:sym typeface="Bree Serif"/>
            </a:endParaRPr>
          </a:p>
          <a:p>
            <a:pPr indent="0" lvl="0" marL="0" marR="0" rtl="0" algn="l">
              <a:lnSpc>
                <a:spcPct val="100000"/>
              </a:lnSpc>
              <a:spcBef>
                <a:spcPts val="0"/>
              </a:spcBef>
              <a:spcAft>
                <a:spcPts val="0"/>
              </a:spcAft>
              <a:buClr>
                <a:schemeClr val="dk1"/>
              </a:buClr>
              <a:buSzPts val="1600"/>
              <a:buFont typeface="Impact"/>
              <a:buNone/>
            </a:pPr>
            <a:r>
              <a:t/>
            </a:r>
            <a:endParaRPr i="0" sz="1600" u="none" cap="none" strike="noStrike">
              <a:solidFill>
                <a:schemeClr val="dk1"/>
              </a:solidFill>
              <a:latin typeface="Bree Serif"/>
              <a:ea typeface="Bree Serif"/>
              <a:cs typeface="Bree Serif"/>
              <a:sym typeface="Bree Serif"/>
            </a:endParaRPr>
          </a:p>
          <a:p>
            <a:pPr indent="0" lvl="0" marL="0" marR="0" rtl="0" algn="l">
              <a:lnSpc>
                <a:spcPct val="100000"/>
              </a:lnSpc>
              <a:spcBef>
                <a:spcPts val="0"/>
              </a:spcBef>
              <a:spcAft>
                <a:spcPts val="0"/>
              </a:spcAft>
              <a:buClr>
                <a:srgbClr val="010101"/>
              </a:buClr>
              <a:buSzPts val="1600"/>
              <a:buFont typeface="Trebuchet MS"/>
              <a:buNone/>
            </a:pPr>
            <a:r>
              <a:rPr i="0" lang="en-US" sz="1600" u="none" cap="none" strike="noStrike">
                <a:solidFill>
                  <a:srgbClr val="010101"/>
                </a:solidFill>
                <a:latin typeface="Bree Serif"/>
                <a:ea typeface="Bree Serif"/>
                <a:cs typeface="Bree Serif"/>
                <a:sym typeface="Bree Serif"/>
              </a:rPr>
              <a:t>Registration and additional information is online at </a:t>
            </a:r>
            <a:r>
              <a:rPr i="0" lang="en-US" sz="1600" u="sng" cap="none" strike="noStrike">
                <a:solidFill>
                  <a:srgbClr val="010101"/>
                </a:solidFill>
                <a:latin typeface="Bree Serif"/>
                <a:ea typeface="Bree Serif"/>
                <a:cs typeface="Bree Serif"/>
                <a:sym typeface="Bree Serif"/>
              </a:rPr>
              <a:t>collegeboard.org</a:t>
            </a:r>
            <a:endParaRPr>
              <a:latin typeface="Bree Serif"/>
              <a:ea typeface="Bree Serif"/>
              <a:cs typeface="Bree Serif"/>
              <a:sym typeface="Bree Serif"/>
            </a:endParaRPr>
          </a:p>
          <a:p>
            <a:pPr indent="0" lvl="0" marL="0" marR="0" rtl="0" algn="l">
              <a:lnSpc>
                <a:spcPct val="100000"/>
              </a:lnSpc>
              <a:spcBef>
                <a:spcPts val="0"/>
              </a:spcBef>
              <a:spcAft>
                <a:spcPts val="0"/>
              </a:spcAft>
              <a:buClr>
                <a:schemeClr val="dk1"/>
              </a:buClr>
              <a:buSzPts val="1600"/>
              <a:buFont typeface="Impact"/>
              <a:buNone/>
            </a:pPr>
            <a:r>
              <a:t/>
            </a:r>
            <a:endParaRPr i="0" sz="1600" u="none" cap="none" strike="noStrike">
              <a:solidFill>
                <a:schemeClr val="dk1"/>
              </a:solidFill>
              <a:latin typeface="Bree Serif"/>
              <a:ea typeface="Bree Serif"/>
              <a:cs typeface="Bree Serif"/>
              <a:sym typeface="Bree Serif"/>
            </a:endParaRPr>
          </a:p>
          <a:p>
            <a:pPr indent="0" lvl="0" marL="0" marR="0" rtl="0" algn="l">
              <a:lnSpc>
                <a:spcPct val="100000"/>
              </a:lnSpc>
              <a:spcBef>
                <a:spcPts val="0"/>
              </a:spcBef>
              <a:spcAft>
                <a:spcPts val="0"/>
              </a:spcAft>
              <a:buClr>
                <a:srgbClr val="010101"/>
              </a:buClr>
              <a:buSzPts val="1600"/>
              <a:buFont typeface="Trebuchet MS"/>
              <a:buNone/>
            </a:pPr>
            <a:r>
              <a:rPr i="0" lang="en-US" sz="1600" u="none" cap="none" strike="noStrike">
                <a:solidFill>
                  <a:srgbClr val="010101"/>
                </a:solidFill>
                <a:latin typeface="Bree Serif"/>
                <a:ea typeface="Bree Serif"/>
                <a:cs typeface="Bree Serif"/>
                <a:sym typeface="Bree Serif"/>
              </a:rPr>
              <a:t>The P-SAT is a practice exam for the SATs. It is only offered once during the school year. Students usually write this in Level 2 or 3. Visit the College Board website early in the school year to learn about the exam dates and location. </a:t>
            </a:r>
            <a:endParaRPr i="0" sz="1800" u="none" cap="none" strike="noStrike">
              <a:solidFill>
                <a:schemeClr val="dk1"/>
              </a:solidFill>
              <a:latin typeface="Bree Serif"/>
              <a:ea typeface="Bree Serif"/>
              <a:cs typeface="Bree Serif"/>
              <a:sym typeface="Bree Serif"/>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0"/>
          <p:cNvSpPr txBox="1"/>
          <p:nvPr>
            <p:ph type="title"/>
          </p:nvPr>
        </p:nvSpPr>
        <p:spPr>
          <a:xfrm>
            <a:off x="137160" y="411480"/>
            <a:ext cx="11464289" cy="143246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5400"/>
              <a:buFont typeface="Arial"/>
              <a:buNone/>
            </a:pPr>
            <a:r>
              <a:rPr b="1" lang="en-US">
                <a:latin typeface="Bree Serif"/>
                <a:ea typeface="Bree Serif"/>
                <a:cs typeface="Bree Serif"/>
                <a:sym typeface="Bree Serif"/>
              </a:rPr>
              <a:t>SCHOLARSHIP PROFILE CATEGORIES</a:t>
            </a:r>
            <a:endParaRPr>
              <a:latin typeface="Bree Serif"/>
              <a:ea typeface="Bree Serif"/>
              <a:cs typeface="Bree Serif"/>
              <a:sym typeface="Bree Serif"/>
            </a:endParaRPr>
          </a:p>
        </p:txBody>
      </p:sp>
      <p:sp>
        <p:nvSpPr>
          <p:cNvPr id="181" name="Google Shape;181;p10"/>
          <p:cNvSpPr txBox="1"/>
          <p:nvPr>
            <p:ph idx="1" type="body"/>
          </p:nvPr>
        </p:nvSpPr>
        <p:spPr>
          <a:xfrm>
            <a:off x="795528" y="1788080"/>
            <a:ext cx="5088714" cy="3666047"/>
          </a:xfrm>
          <a:prstGeom prst="rect">
            <a:avLst/>
          </a:prstGeom>
          <a:noFill/>
          <a:ln>
            <a:noFill/>
          </a:ln>
        </p:spPr>
        <p:txBody>
          <a:bodyPr anchorCtr="0" anchor="t" bIns="45700" lIns="91425" spcFirstLastPara="1" rIns="91425" wrap="square" tIns="45700">
            <a:normAutofit lnSpcReduction="20000"/>
          </a:bodyPr>
          <a:lstStyle/>
          <a:p>
            <a:pPr indent="-228600" lvl="0" marL="228600" rtl="0" algn="l">
              <a:lnSpc>
                <a:spcPct val="120000"/>
              </a:lnSpc>
              <a:spcBef>
                <a:spcPts val="0"/>
              </a:spcBef>
              <a:spcAft>
                <a:spcPts val="0"/>
              </a:spcAft>
              <a:buSzPts val="2880"/>
              <a:buFont typeface="Bree Serif"/>
              <a:buChar char="●"/>
            </a:pPr>
            <a:r>
              <a:rPr lang="en-US" sz="1800">
                <a:latin typeface="Bree Serif"/>
                <a:ea typeface="Bree Serif"/>
                <a:cs typeface="Bree Serif"/>
                <a:sym typeface="Bree Serif"/>
              </a:rPr>
              <a:t>ACADEMIC ACHIEVEMENT</a:t>
            </a:r>
            <a:endParaRPr sz="1800">
              <a:latin typeface="Bree Serif"/>
              <a:ea typeface="Bree Serif"/>
              <a:cs typeface="Bree Serif"/>
              <a:sym typeface="Bree Serif"/>
            </a:endParaRPr>
          </a:p>
          <a:p>
            <a:pPr indent="-228600" lvl="0" marL="228600" rtl="0" algn="l">
              <a:lnSpc>
                <a:spcPct val="120000"/>
              </a:lnSpc>
              <a:spcBef>
                <a:spcPts val="1000"/>
              </a:spcBef>
              <a:spcAft>
                <a:spcPts val="0"/>
              </a:spcAft>
              <a:buSzPts val="2880"/>
              <a:buFont typeface="Bree Serif"/>
              <a:buChar char="●"/>
            </a:pPr>
            <a:r>
              <a:rPr lang="en-US" sz="1800">
                <a:latin typeface="Bree Serif"/>
                <a:ea typeface="Bree Serif"/>
                <a:cs typeface="Bree Serif"/>
                <a:sym typeface="Bree Serif"/>
              </a:rPr>
              <a:t>EXTRA CURRICULAR ACTIVITIES</a:t>
            </a:r>
            <a:endParaRPr sz="1800">
              <a:latin typeface="Bree Serif"/>
              <a:ea typeface="Bree Serif"/>
              <a:cs typeface="Bree Serif"/>
              <a:sym typeface="Bree Serif"/>
            </a:endParaRPr>
          </a:p>
          <a:p>
            <a:pPr indent="-228600" lvl="0" marL="228600" rtl="0" algn="l">
              <a:lnSpc>
                <a:spcPct val="120000"/>
              </a:lnSpc>
              <a:spcBef>
                <a:spcPts val="1000"/>
              </a:spcBef>
              <a:spcAft>
                <a:spcPts val="0"/>
              </a:spcAft>
              <a:buSzPts val="2880"/>
              <a:buFont typeface="Bree Serif"/>
              <a:buChar char="●"/>
            </a:pPr>
            <a:r>
              <a:rPr lang="en-US" sz="1800">
                <a:latin typeface="Bree Serif"/>
                <a:ea typeface="Bree Serif"/>
                <a:cs typeface="Bree Serif"/>
                <a:sym typeface="Bree Serif"/>
              </a:rPr>
              <a:t>SCHOOL/COMMUNITY INVOLVEMENT/VOLUNTEER WORK</a:t>
            </a:r>
            <a:endParaRPr sz="1800">
              <a:latin typeface="Bree Serif"/>
              <a:ea typeface="Bree Serif"/>
              <a:cs typeface="Bree Serif"/>
              <a:sym typeface="Bree Serif"/>
            </a:endParaRPr>
          </a:p>
          <a:p>
            <a:pPr indent="-228600" lvl="0" marL="228600" rtl="0" algn="l">
              <a:lnSpc>
                <a:spcPct val="120000"/>
              </a:lnSpc>
              <a:spcBef>
                <a:spcPts val="1000"/>
              </a:spcBef>
              <a:spcAft>
                <a:spcPts val="0"/>
              </a:spcAft>
              <a:buSzPts val="2880"/>
              <a:buFont typeface="Bree Serif"/>
              <a:buChar char="●"/>
            </a:pPr>
            <a:r>
              <a:rPr lang="en-US" sz="1800">
                <a:latin typeface="Bree Serif"/>
                <a:ea typeface="Bree Serif"/>
                <a:cs typeface="Bree Serif"/>
                <a:sym typeface="Bree Serif"/>
              </a:rPr>
              <a:t>EMPLOYMENT</a:t>
            </a:r>
            <a:endParaRPr>
              <a:latin typeface="Bree Serif"/>
              <a:ea typeface="Bree Serif"/>
              <a:cs typeface="Bree Serif"/>
              <a:sym typeface="Bree Serif"/>
            </a:endParaRPr>
          </a:p>
          <a:p>
            <a:pPr indent="-228600" lvl="0" marL="228600" rtl="0" algn="l">
              <a:lnSpc>
                <a:spcPct val="120000"/>
              </a:lnSpc>
              <a:spcBef>
                <a:spcPts val="1000"/>
              </a:spcBef>
              <a:spcAft>
                <a:spcPts val="0"/>
              </a:spcAft>
              <a:buSzPts val="2880"/>
              <a:buFont typeface="Bree Serif"/>
              <a:buChar char="●"/>
            </a:pPr>
            <a:r>
              <a:rPr lang="en-US" sz="1800">
                <a:latin typeface="Bree Serif"/>
                <a:ea typeface="Bree Serif"/>
                <a:cs typeface="Bree Serif"/>
                <a:sym typeface="Bree Serif"/>
              </a:rPr>
              <a:t>OTHER SIGNIFICANT AWARDS AND ACHIEVEMENTS</a:t>
            </a:r>
            <a:endParaRPr/>
          </a:p>
        </p:txBody>
      </p:sp>
      <p:sp>
        <p:nvSpPr>
          <p:cNvPr id="182" name="Google Shape;182;p10"/>
          <p:cNvSpPr txBox="1"/>
          <p:nvPr>
            <p:ph idx="2" type="body"/>
          </p:nvPr>
        </p:nvSpPr>
        <p:spPr>
          <a:xfrm>
            <a:off x="5993971" y="1788080"/>
            <a:ext cx="5086538" cy="3586505"/>
          </a:xfrm>
          <a:prstGeom prst="rect">
            <a:avLst/>
          </a:prstGeom>
          <a:noFill/>
          <a:ln>
            <a:noFill/>
          </a:ln>
        </p:spPr>
        <p:txBody>
          <a:bodyPr anchorCtr="0" anchor="t" bIns="45700" lIns="91425" spcFirstLastPara="1" rIns="91425" wrap="square" tIns="45700">
            <a:normAutofit fontScale="77500" lnSpcReduction="10000"/>
          </a:bodyPr>
          <a:lstStyle/>
          <a:p>
            <a:pPr indent="-198120" lvl="0" marL="228600" rtl="0" algn="l">
              <a:lnSpc>
                <a:spcPct val="120000"/>
              </a:lnSpc>
              <a:spcBef>
                <a:spcPts val="0"/>
              </a:spcBef>
              <a:spcAft>
                <a:spcPts val="0"/>
              </a:spcAft>
              <a:buSzPct val="133333"/>
              <a:buFont typeface="Bree Serif"/>
              <a:buChar char="●"/>
            </a:pPr>
            <a:r>
              <a:rPr lang="en-US">
                <a:latin typeface="Bree Serif"/>
                <a:ea typeface="Bree Serif"/>
                <a:cs typeface="Bree Serif"/>
                <a:sym typeface="Bree Serif"/>
              </a:rPr>
              <a:t>INTERESTS AND HOBBIES</a:t>
            </a:r>
            <a:endParaRPr>
              <a:latin typeface="Bree Serif"/>
              <a:ea typeface="Bree Serif"/>
              <a:cs typeface="Bree Serif"/>
              <a:sym typeface="Bree Serif"/>
            </a:endParaRPr>
          </a:p>
          <a:p>
            <a:pPr indent="-198120" lvl="0" marL="228600" rtl="0" algn="l">
              <a:lnSpc>
                <a:spcPct val="120000"/>
              </a:lnSpc>
              <a:spcBef>
                <a:spcPts val="1000"/>
              </a:spcBef>
              <a:spcAft>
                <a:spcPts val="0"/>
              </a:spcAft>
              <a:buSzPct val="133333"/>
              <a:buFont typeface="Bree Serif"/>
              <a:buChar char="●"/>
            </a:pPr>
            <a:r>
              <a:rPr lang="en-US">
                <a:latin typeface="Bree Serif"/>
                <a:ea typeface="Bree Serif"/>
                <a:cs typeface="Bree Serif"/>
                <a:sym typeface="Bree Serif"/>
              </a:rPr>
              <a:t>LEVEL 2 TRANSCRIPT (AVAILABLE AT THE OFFICE) </a:t>
            </a:r>
            <a:endParaRPr>
              <a:latin typeface="Bree Serif"/>
              <a:ea typeface="Bree Serif"/>
              <a:cs typeface="Bree Serif"/>
              <a:sym typeface="Bree Serif"/>
            </a:endParaRPr>
          </a:p>
          <a:p>
            <a:pPr indent="-198120" lvl="0" marL="228600" rtl="0" algn="l">
              <a:lnSpc>
                <a:spcPct val="120000"/>
              </a:lnSpc>
              <a:spcBef>
                <a:spcPts val="1000"/>
              </a:spcBef>
              <a:spcAft>
                <a:spcPts val="0"/>
              </a:spcAft>
              <a:buSzPct val="133333"/>
              <a:buFont typeface="Bree Serif"/>
              <a:buChar char="●"/>
            </a:pPr>
            <a:r>
              <a:rPr lang="en-US" u="sng">
                <a:latin typeface="Bree Serif"/>
                <a:ea typeface="Bree Serif"/>
                <a:cs typeface="Bree Serif"/>
                <a:sym typeface="Bree Serif"/>
              </a:rPr>
              <a:t>LEVEL 3 REPORT CARDS TO BE ADDED THROUGHOUT THE YEAR</a:t>
            </a:r>
            <a:r>
              <a:rPr lang="en-US">
                <a:latin typeface="Bree Serif"/>
                <a:ea typeface="Bree Serif"/>
                <a:cs typeface="Bree Serif"/>
                <a:sym typeface="Bree Serif"/>
              </a:rPr>
              <a:t>. </a:t>
            </a:r>
            <a:endParaRPr>
              <a:latin typeface="Bree Serif"/>
              <a:ea typeface="Bree Serif"/>
              <a:cs typeface="Bree Serif"/>
              <a:sym typeface="Bree Serif"/>
            </a:endParaRPr>
          </a:p>
          <a:p>
            <a:pPr indent="-198120" lvl="0" marL="228600" rtl="0" algn="l">
              <a:lnSpc>
                <a:spcPct val="120000"/>
              </a:lnSpc>
              <a:spcBef>
                <a:spcPts val="1000"/>
              </a:spcBef>
              <a:spcAft>
                <a:spcPts val="0"/>
              </a:spcAft>
              <a:buSzPct val="133333"/>
              <a:buChar char="●"/>
            </a:pPr>
            <a:r>
              <a:rPr lang="en-US">
                <a:latin typeface="Bree Serif"/>
                <a:ea typeface="Bree Serif"/>
                <a:cs typeface="Bree Serif"/>
                <a:sym typeface="Bree Serif"/>
              </a:rPr>
              <a:t> </a:t>
            </a:r>
            <a:r>
              <a:rPr b="1" lang="en-US">
                <a:latin typeface="Bree Serif"/>
                <a:ea typeface="Bree Serif"/>
                <a:cs typeface="Bree Serif"/>
                <a:sym typeface="Bree Serif"/>
              </a:rPr>
              <a:t>COPIES</a:t>
            </a:r>
            <a:r>
              <a:rPr lang="en-US">
                <a:latin typeface="Bree Serif"/>
                <a:ea typeface="Bree Serif"/>
                <a:cs typeface="Bree Serif"/>
                <a:sym typeface="Bree Serif"/>
              </a:rPr>
              <a:t> (</a:t>
            </a:r>
            <a:r>
              <a:rPr lang="en-US" u="sng">
                <a:latin typeface="Bree Serif"/>
                <a:ea typeface="Bree Serif"/>
                <a:cs typeface="Bree Serif"/>
                <a:sym typeface="Bree Serif"/>
              </a:rPr>
              <a:t>ONLY</a:t>
            </a:r>
            <a:r>
              <a:rPr lang="en-US">
                <a:latin typeface="Bree Serif"/>
                <a:ea typeface="Bree Serif"/>
                <a:cs typeface="Bree Serif"/>
                <a:sym typeface="Bree Serif"/>
              </a:rPr>
              <a:t>) OF AWARDS, ACHIEVEMENTS, CERTIFICATES, LETTERS OF REFERENCE (OPTIONAL), ETC.</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1"/>
          <p:cNvSpPr txBox="1"/>
          <p:nvPr>
            <p:ph type="title"/>
          </p:nvPr>
        </p:nvSpPr>
        <p:spPr>
          <a:xfrm>
            <a:off x="685801" y="492025"/>
            <a:ext cx="10396800" cy="11520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5400"/>
              <a:buFont typeface="Arial"/>
              <a:buNone/>
            </a:pPr>
            <a:r>
              <a:rPr b="1" lang="en-US">
                <a:latin typeface="Bree Serif"/>
                <a:ea typeface="Bree Serif"/>
                <a:cs typeface="Bree Serif"/>
                <a:sym typeface="Bree Serif"/>
              </a:rPr>
              <a:t>TIPS FOR PREPARING A PROFILE</a:t>
            </a:r>
            <a:endParaRPr>
              <a:latin typeface="Bree Serif"/>
              <a:ea typeface="Bree Serif"/>
              <a:cs typeface="Bree Serif"/>
              <a:sym typeface="Bree Serif"/>
            </a:endParaRPr>
          </a:p>
        </p:txBody>
      </p:sp>
      <p:sp>
        <p:nvSpPr>
          <p:cNvPr id="188" name="Google Shape;188;p11"/>
          <p:cNvSpPr txBox="1"/>
          <p:nvPr>
            <p:ph idx="1" type="body"/>
          </p:nvPr>
        </p:nvSpPr>
        <p:spPr>
          <a:xfrm>
            <a:off x="898650" y="1726074"/>
            <a:ext cx="10394700" cy="3685500"/>
          </a:xfrm>
          <a:prstGeom prst="rect">
            <a:avLst/>
          </a:prstGeom>
          <a:noFill/>
          <a:ln>
            <a:noFill/>
          </a:ln>
        </p:spPr>
        <p:txBody>
          <a:bodyPr anchorCtr="0" anchor="ctr" bIns="45700" lIns="91425" spcFirstLastPara="1" rIns="91425" wrap="square" tIns="45700">
            <a:normAutofit fontScale="32500"/>
          </a:bodyPr>
          <a:lstStyle/>
          <a:p>
            <a:pPr indent="-277368" lvl="0" marL="228600" rtl="0" algn="l">
              <a:lnSpc>
                <a:spcPct val="120000"/>
              </a:lnSpc>
              <a:spcBef>
                <a:spcPts val="1000"/>
              </a:spcBef>
              <a:spcAft>
                <a:spcPts val="0"/>
              </a:spcAft>
              <a:buSzPct val="160000"/>
              <a:buFont typeface="Bree Serif"/>
              <a:buChar char="●"/>
            </a:pPr>
            <a:r>
              <a:rPr lang="en-US" sz="6400">
                <a:latin typeface="Bree Serif"/>
                <a:ea typeface="Bree Serif"/>
                <a:cs typeface="Bree Serif"/>
                <a:sym typeface="Bree Serif"/>
              </a:rPr>
              <a:t>PRESENTED IN A 1” BINDER WITH YOUR NAME ON THE SPINE</a:t>
            </a:r>
            <a:endParaRPr sz="6400">
              <a:latin typeface="Bree Serif"/>
              <a:ea typeface="Bree Serif"/>
              <a:cs typeface="Bree Serif"/>
              <a:sym typeface="Bree Serif"/>
            </a:endParaRPr>
          </a:p>
          <a:p>
            <a:pPr indent="-277368" lvl="0" marL="228600" rtl="0" algn="l">
              <a:lnSpc>
                <a:spcPct val="120000"/>
              </a:lnSpc>
              <a:spcBef>
                <a:spcPts val="1000"/>
              </a:spcBef>
              <a:spcAft>
                <a:spcPts val="0"/>
              </a:spcAft>
              <a:buSzPct val="160000"/>
              <a:buFont typeface="Bree Serif"/>
              <a:buChar char="●"/>
            </a:pPr>
            <a:r>
              <a:rPr lang="en-US" sz="6400">
                <a:latin typeface="Bree Serif"/>
                <a:ea typeface="Bree Serif"/>
                <a:cs typeface="Bree Serif"/>
                <a:sym typeface="Bree Serif"/>
              </a:rPr>
              <a:t>NAME, PHOTOGRAPH, FULL MAILING ADDRESS, PHONE NUMBER AND E-MAIL, ADDRESS SHOULD BE </a:t>
            </a:r>
            <a:r>
              <a:rPr lang="en-US" sz="6400" u="sng">
                <a:latin typeface="Bree Serif"/>
                <a:ea typeface="Bree Serif"/>
                <a:cs typeface="Bree Serif"/>
                <a:sym typeface="Bree Serif"/>
              </a:rPr>
              <a:t>ON THE FRONT COVER</a:t>
            </a:r>
            <a:endParaRPr sz="6400">
              <a:latin typeface="Bree Serif"/>
              <a:ea typeface="Bree Serif"/>
              <a:cs typeface="Bree Serif"/>
              <a:sym typeface="Bree Serif"/>
            </a:endParaRPr>
          </a:p>
          <a:p>
            <a:pPr indent="-277368" lvl="0" marL="228600" rtl="0" algn="l">
              <a:lnSpc>
                <a:spcPct val="120000"/>
              </a:lnSpc>
              <a:spcBef>
                <a:spcPts val="1000"/>
              </a:spcBef>
              <a:spcAft>
                <a:spcPts val="0"/>
              </a:spcAft>
              <a:buSzPct val="160000"/>
              <a:buFont typeface="Bree Serif"/>
              <a:buChar char="●"/>
            </a:pPr>
            <a:r>
              <a:rPr lang="en-US" sz="6400">
                <a:latin typeface="Bree Serif"/>
                <a:ea typeface="Bree Serif"/>
                <a:cs typeface="Bree Serif"/>
                <a:sym typeface="Bree Serif"/>
              </a:rPr>
              <a:t>ORGANIZE YOUR PROFILE INTO THE CATEGORIES PREVIOUSLY IDENTIFIED (SEE WEBSITE FOR TEMPLATE)</a:t>
            </a:r>
            <a:endParaRPr sz="6400">
              <a:latin typeface="Bree Serif"/>
              <a:ea typeface="Bree Serif"/>
              <a:cs typeface="Bree Serif"/>
              <a:sym typeface="Bree Serif"/>
            </a:endParaRPr>
          </a:p>
          <a:p>
            <a:pPr indent="-277368" lvl="0" marL="228600" rtl="0" algn="l">
              <a:lnSpc>
                <a:spcPct val="120000"/>
              </a:lnSpc>
              <a:spcBef>
                <a:spcPts val="1000"/>
              </a:spcBef>
              <a:spcAft>
                <a:spcPts val="0"/>
              </a:spcAft>
              <a:buSzPct val="160000"/>
              <a:buFont typeface="Bree Serif"/>
              <a:buChar char="●"/>
            </a:pPr>
            <a:r>
              <a:rPr lang="en-US" sz="6400">
                <a:latin typeface="Bree Serif"/>
                <a:ea typeface="Bree Serif"/>
                <a:cs typeface="Bree Serif"/>
                <a:sym typeface="Bree Serif"/>
              </a:rPr>
              <a:t>BREAK DOWN EACH CATEGORY BY YEAR STARTING WITH THE MOST RECENT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2"/>
          <p:cNvSpPr txBox="1"/>
          <p:nvPr>
            <p:ph type="title"/>
          </p:nvPr>
        </p:nvSpPr>
        <p:spPr>
          <a:xfrm>
            <a:off x="685801" y="685800"/>
            <a:ext cx="10396882" cy="115196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5400"/>
              <a:buFont typeface="Arial"/>
              <a:buNone/>
            </a:pPr>
            <a:r>
              <a:rPr b="1" lang="en-US">
                <a:latin typeface="Bree Serif"/>
                <a:ea typeface="Bree Serif"/>
                <a:cs typeface="Bree Serif"/>
                <a:sym typeface="Bree Serif"/>
              </a:rPr>
              <a:t>TIPS FOR PREPARING A PROFILE</a:t>
            </a:r>
            <a:endParaRPr b="1">
              <a:latin typeface="Bree Serif"/>
              <a:ea typeface="Bree Serif"/>
              <a:cs typeface="Bree Serif"/>
              <a:sym typeface="Bree Serif"/>
            </a:endParaRPr>
          </a:p>
        </p:txBody>
      </p:sp>
      <p:sp>
        <p:nvSpPr>
          <p:cNvPr id="194" name="Google Shape;194;p12"/>
          <p:cNvSpPr txBox="1"/>
          <p:nvPr>
            <p:ph idx="1" type="body"/>
          </p:nvPr>
        </p:nvSpPr>
        <p:spPr>
          <a:xfrm>
            <a:off x="687975" y="1617073"/>
            <a:ext cx="10394700" cy="4425900"/>
          </a:xfrm>
          <a:prstGeom prst="rect">
            <a:avLst/>
          </a:prstGeom>
          <a:noFill/>
          <a:ln>
            <a:noFill/>
          </a:ln>
        </p:spPr>
        <p:txBody>
          <a:bodyPr anchorCtr="0" anchor="ctr" bIns="45700" lIns="91425" spcFirstLastPara="1" rIns="91425" wrap="square" tIns="45700">
            <a:normAutofit/>
          </a:bodyPr>
          <a:lstStyle/>
          <a:p>
            <a:pPr indent="-257555" lvl="0" marL="228600" rtl="0" algn="l">
              <a:lnSpc>
                <a:spcPct val="120000"/>
              </a:lnSpc>
              <a:spcBef>
                <a:spcPts val="0"/>
              </a:spcBef>
              <a:spcAft>
                <a:spcPts val="0"/>
              </a:spcAft>
              <a:buSzPts val="3040"/>
              <a:buFont typeface="Bree Serif"/>
              <a:buChar char="●"/>
            </a:pPr>
            <a:r>
              <a:rPr lang="en-US" sz="1900">
                <a:latin typeface="Bree Serif"/>
                <a:ea typeface="Bree Serif"/>
                <a:cs typeface="Bree Serif"/>
                <a:sym typeface="Bree Serif"/>
              </a:rPr>
              <a:t>BE CLEAR AND CONCISE - </a:t>
            </a:r>
            <a:r>
              <a:rPr lang="en-US" sz="1900" u="sng">
                <a:latin typeface="Bree Serif"/>
                <a:ea typeface="Bree Serif"/>
                <a:cs typeface="Bree Serif"/>
                <a:sym typeface="Bree Serif"/>
              </a:rPr>
              <a:t>POINT FORMAT ONLY</a:t>
            </a:r>
            <a:endParaRPr>
              <a:latin typeface="Bree Serif"/>
              <a:ea typeface="Bree Serif"/>
              <a:cs typeface="Bree Serif"/>
              <a:sym typeface="Bree Serif"/>
            </a:endParaRPr>
          </a:p>
          <a:p>
            <a:pPr indent="-259080" lvl="0" marL="228600" rtl="0" algn="l">
              <a:lnSpc>
                <a:spcPct val="120000"/>
              </a:lnSpc>
              <a:spcBef>
                <a:spcPts val="1000"/>
              </a:spcBef>
              <a:spcAft>
                <a:spcPts val="0"/>
              </a:spcAft>
              <a:buSzPts val="3200"/>
              <a:buFont typeface="Bree Serif"/>
              <a:buChar char="●"/>
            </a:pPr>
            <a:r>
              <a:rPr lang="en-US">
                <a:latin typeface="Bree Serif"/>
                <a:ea typeface="Bree Serif"/>
                <a:cs typeface="Bree Serif"/>
                <a:sym typeface="Bree Serif"/>
              </a:rPr>
              <a:t> </a:t>
            </a:r>
            <a:r>
              <a:rPr lang="en-US" sz="1900">
                <a:latin typeface="Bree Serif"/>
                <a:ea typeface="Bree Serif"/>
                <a:cs typeface="Bree Serif"/>
                <a:sym typeface="Bree Serif"/>
              </a:rPr>
              <a:t>INCLUDE A DESCRIPTION OF DUTIES AND NUMBER OF HOURS PER WEEK FOR EXTRA-CURRICULAR ACTIVITIES AND/OR VOLUNTEER WORK</a:t>
            </a:r>
            <a:endParaRPr>
              <a:latin typeface="Bree Serif"/>
              <a:ea typeface="Bree Serif"/>
              <a:cs typeface="Bree Serif"/>
              <a:sym typeface="Bree Serif"/>
            </a:endParaRPr>
          </a:p>
          <a:p>
            <a:pPr indent="-257555" lvl="0" marL="228600" rtl="0" algn="l">
              <a:lnSpc>
                <a:spcPct val="120000"/>
              </a:lnSpc>
              <a:spcBef>
                <a:spcPts val="1000"/>
              </a:spcBef>
              <a:spcAft>
                <a:spcPts val="0"/>
              </a:spcAft>
              <a:buSzPts val="3040"/>
              <a:buFont typeface="Bree Serif"/>
              <a:buChar char="●"/>
            </a:pPr>
            <a:r>
              <a:rPr lang="en-US" sz="1900">
                <a:latin typeface="Bree Serif"/>
                <a:ea typeface="Bree Serif"/>
                <a:cs typeface="Bree Serif"/>
                <a:sym typeface="Bree Serif"/>
              </a:rPr>
              <a:t>BE SURE TO INDICATE YOUR DEGREE OF INVOLVEMENT AND LEADERSHIP</a:t>
            </a:r>
            <a:endParaRPr>
              <a:latin typeface="Bree Serif"/>
              <a:ea typeface="Bree Serif"/>
              <a:cs typeface="Bree Serif"/>
              <a:sym typeface="Bree Serif"/>
            </a:endParaRPr>
          </a:p>
          <a:p>
            <a:pPr indent="-257555" lvl="0" marL="228600" rtl="0" algn="l">
              <a:lnSpc>
                <a:spcPct val="120000"/>
              </a:lnSpc>
              <a:spcBef>
                <a:spcPts val="1000"/>
              </a:spcBef>
              <a:spcAft>
                <a:spcPts val="1600"/>
              </a:spcAft>
              <a:buSzPts val="3040"/>
              <a:buFont typeface="Bree Serif"/>
              <a:buChar char="●"/>
            </a:pPr>
            <a:r>
              <a:rPr lang="en-US" sz="1900">
                <a:latin typeface="Bree Serif"/>
                <a:ea typeface="Bree Serif"/>
                <a:cs typeface="Bree Serif"/>
                <a:sym typeface="Bree Serif"/>
              </a:rPr>
              <a:t>INCLUDE </a:t>
            </a:r>
            <a:r>
              <a:rPr b="1" lang="en-US" sz="1900">
                <a:latin typeface="Bree Serif"/>
                <a:ea typeface="Bree Serif"/>
                <a:cs typeface="Bree Serif"/>
                <a:sym typeface="Bree Serif"/>
              </a:rPr>
              <a:t>COPIES </a:t>
            </a:r>
            <a:r>
              <a:rPr lang="en-US" sz="1900">
                <a:latin typeface="Bree Serif"/>
                <a:ea typeface="Bree Serif"/>
                <a:cs typeface="Bree Serif"/>
                <a:sym typeface="Bree Serif"/>
              </a:rPr>
              <a:t>OF ACHIEVEMENT CERTIFICATES, AWARDS, ETC. AT THE END OF THE PROFILE AS ATTACHMENTS OR APPENDICES</a:t>
            </a:r>
            <a:endParaRPr sz="1900">
              <a:latin typeface="Bree Serif"/>
              <a:ea typeface="Bree Serif"/>
              <a:cs typeface="Bree Serif"/>
              <a:sym typeface="Bree Serif"/>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3"/>
          <p:cNvSpPr txBox="1"/>
          <p:nvPr>
            <p:ph type="title"/>
          </p:nvPr>
        </p:nvSpPr>
        <p:spPr>
          <a:xfrm>
            <a:off x="685801" y="685800"/>
            <a:ext cx="10396882" cy="115196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5400"/>
              <a:buFont typeface="Arial"/>
              <a:buNone/>
            </a:pPr>
            <a:r>
              <a:rPr b="1" lang="en-US">
                <a:latin typeface="Bree Serif"/>
                <a:ea typeface="Bree Serif"/>
                <a:cs typeface="Bree Serif"/>
                <a:sym typeface="Bree Serif"/>
              </a:rPr>
              <a:t>TIPS FOR PREPARING A PROFILE</a:t>
            </a:r>
            <a:endParaRPr b="1">
              <a:latin typeface="Bree Serif"/>
              <a:ea typeface="Bree Serif"/>
              <a:cs typeface="Bree Serif"/>
              <a:sym typeface="Bree Serif"/>
            </a:endParaRPr>
          </a:p>
        </p:txBody>
      </p:sp>
      <p:sp>
        <p:nvSpPr>
          <p:cNvPr id="200" name="Google Shape;200;p13"/>
          <p:cNvSpPr txBox="1"/>
          <p:nvPr>
            <p:ph idx="1" type="body"/>
          </p:nvPr>
        </p:nvSpPr>
        <p:spPr>
          <a:xfrm>
            <a:off x="685801" y="1622332"/>
            <a:ext cx="10394707" cy="3311189"/>
          </a:xfrm>
          <a:prstGeom prst="rect">
            <a:avLst/>
          </a:prstGeom>
          <a:noFill/>
          <a:ln>
            <a:noFill/>
          </a:ln>
        </p:spPr>
        <p:txBody>
          <a:bodyPr anchorCtr="0" anchor="ctr" bIns="45700" lIns="91425" spcFirstLastPara="1" rIns="91425" wrap="square" tIns="45700">
            <a:normAutofit fontScale="92500" lnSpcReduction="20000"/>
          </a:bodyPr>
          <a:lstStyle/>
          <a:p>
            <a:pPr indent="-259080" lvl="0" marL="228600" rtl="0" algn="l">
              <a:lnSpc>
                <a:spcPct val="120000"/>
              </a:lnSpc>
              <a:spcBef>
                <a:spcPts val="0"/>
              </a:spcBef>
              <a:spcAft>
                <a:spcPts val="0"/>
              </a:spcAft>
              <a:buSzPct val="133333"/>
              <a:buFont typeface="Bree Serif"/>
              <a:buChar char="●"/>
            </a:pPr>
            <a:r>
              <a:rPr lang="en-US">
                <a:latin typeface="Bree Serif"/>
                <a:ea typeface="Bree Serif"/>
                <a:cs typeface="Bree Serif"/>
                <a:sym typeface="Bree Serif"/>
              </a:rPr>
              <a:t>TYPED IN A LEGIBLE FONT</a:t>
            </a:r>
            <a:endParaRPr>
              <a:latin typeface="Bree Serif"/>
              <a:ea typeface="Bree Serif"/>
              <a:cs typeface="Bree Serif"/>
              <a:sym typeface="Bree Serif"/>
            </a:endParaRPr>
          </a:p>
          <a:p>
            <a:pPr indent="-259080" lvl="0" marL="228600" rtl="0" algn="l">
              <a:lnSpc>
                <a:spcPct val="120000"/>
              </a:lnSpc>
              <a:spcBef>
                <a:spcPts val="1000"/>
              </a:spcBef>
              <a:spcAft>
                <a:spcPts val="0"/>
              </a:spcAft>
              <a:buSzPct val="133333"/>
              <a:buFont typeface="Bree Serif"/>
              <a:buChar char="●"/>
            </a:pPr>
            <a:r>
              <a:rPr lang="en-US">
                <a:latin typeface="Bree Serif"/>
                <a:ea typeface="Bree Serif"/>
                <a:cs typeface="Bree Serif"/>
                <a:sym typeface="Bree Serif"/>
              </a:rPr>
              <a:t>DO NOT USE PLASTIC PAGE COVERS</a:t>
            </a:r>
            <a:endParaRPr>
              <a:latin typeface="Bree Serif"/>
              <a:ea typeface="Bree Serif"/>
              <a:cs typeface="Bree Serif"/>
              <a:sym typeface="Bree Serif"/>
            </a:endParaRPr>
          </a:p>
          <a:p>
            <a:pPr indent="-259080" lvl="0" marL="228600" rtl="0" algn="l">
              <a:lnSpc>
                <a:spcPct val="120000"/>
              </a:lnSpc>
              <a:spcBef>
                <a:spcPts val="1000"/>
              </a:spcBef>
              <a:spcAft>
                <a:spcPts val="0"/>
              </a:spcAft>
              <a:buSzPct val="133333"/>
              <a:buFont typeface="Bree Serif"/>
              <a:buChar char="●"/>
            </a:pPr>
            <a:r>
              <a:rPr lang="en-US">
                <a:latin typeface="Bree Serif"/>
                <a:ea typeface="Bree Serif"/>
                <a:cs typeface="Bree Serif"/>
                <a:sym typeface="Bree Serif"/>
              </a:rPr>
              <a:t>TRANSCRIPT (PLEASE REQUEST FROM MAIN OFFICE IN ADVANCE)</a:t>
            </a:r>
            <a:endParaRPr>
              <a:latin typeface="Bree Serif"/>
              <a:ea typeface="Bree Serif"/>
              <a:cs typeface="Bree Serif"/>
              <a:sym typeface="Bree Serif"/>
            </a:endParaRPr>
          </a:p>
          <a:p>
            <a:pPr indent="-259080" lvl="0" marL="228600" rtl="0" algn="l">
              <a:lnSpc>
                <a:spcPct val="120000"/>
              </a:lnSpc>
              <a:spcBef>
                <a:spcPts val="1000"/>
              </a:spcBef>
              <a:spcAft>
                <a:spcPts val="0"/>
              </a:spcAft>
              <a:buSzPct val="133333"/>
              <a:buFont typeface="Bree Serif"/>
              <a:buChar char="●"/>
            </a:pPr>
            <a:r>
              <a:rPr lang="en-US">
                <a:latin typeface="Bree Serif"/>
                <a:ea typeface="Bree Serif"/>
                <a:cs typeface="Bree Serif"/>
                <a:sym typeface="Bree Serif"/>
              </a:rPr>
              <a:t>INCLUDE THE MOST RECENT GRADE 12 REPORT CARD AS SOON AS YOU RECEIVE IT</a:t>
            </a:r>
            <a:endParaRPr>
              <a:latin typeface="Bree Serif"/>
              <a:ea typeface="Bree Serif"/>
              <a:cs typeface="Bree Serif"/>
              <a:sym typeface="Bree Serif"/>
            </a:endParaRPr>
          </a:p>
          <a:p>
            <a:pPr indent="-259080" lvl="0" marL="228600" rtl="0" algn="l">
              <a:lnSpc>
                <a:spcPct val="120000"/>
              </a:lnSpc>
              <a:spcBef>
                <a:spcPts val="1000"/>
              </a:spcBef>
              <a:spcAft>
                <a:spcPts val="1600"/>
              </a:spcAft>
              <a:buSzPct val="133333"/>
              <a:buFont typeface="Bree Serif"/>
              <a:buChar char="●"/>
            </a:pPr>
            <a:r>
              <a:rPr lang="en-US">
                <a:latin typeface="Bree Serif"/>
                <a:ea typeface="Bree Serif"/>
                <a:cs typeface="Bree Serif"/>
                <a:sym typeface="Bree Serif"/>
              </a:rPr>
              <a:t>UPDATE YOUR SCHOLARSHIP PROFILE REGULARLY</a:t>
            </a:r>
            <a:endParaRPr>
              <a:latin typeface="Bree Serif"/>
              <a:ea typeface="Bree Serif"/>
              <a:cs typeface="Bree Serif"/>
              <a:sym typeface="Bree Serif"/>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14"/>
          <p:cNvSpPr txBox="1"/>
          <p:nvPr>
            <p:ph type="title"/>
          </p:nvPr>
        </p:nvSpPr>
        <p:spPr>
          <a:xfrm>
            <a:off x="685801" y="685800"/>
            <a:ext cx="10396882" cy="115196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5400"/>
              <a:buFont typeface="Arial"/>
              <a:buNone/>
            </a:pPr>
            <a:r>
              <a:rPr b="1" lang="en-US">
                <a:latin typeface="Bree Serif"/>
                <a:ea typeface="Bree Serif"/>
                <a:cs typeface="Bree Serif"/>
                <a:sym typeface="Bree Serif"/>
              </a:rPr>
              <a:t>NEED HELP?</a:t>
            </a:r>
            <a:endParaRPr>
              <a:latin typeface="Bree Serif"/>
              <a:ea typeface="Bree Serif"/>
              <a:cs typeface="Bree Serif"/>
              <a:sym typeface="Bree Serif"/>
            </a:endParaRPr>
          </a:p>
        </p:txBody>
      </p:sp>
      <p:sp>
        <p:nvSpPr>
          <p:cNvPr id="206" name="Google Shape;206;p14"/>
          <p:cNvSpPr txBox="1"/>
          <p:nvPr>
            <p:ph idx="1" type="body"/>
          </p:nvPr>
        </p:nvSpPr>
        <p:spPr>
          <a:xfrm>
            <a:off x="685801" y="1837765"/>
            <a:ext cx="10527030" cy="4002985"/>
          </a:xfrm>
          <a:prstGeom prst="rect">
            <a:avLst/>
          </a:prstGeom>
          <a:noFill/>
          <a:ln>
            <a:noFill/>
          </a:ln>
        </p:spPr>
        <p:txBody>
          <a:bodyPr anchorCtr="0" anchor="ctr" bIns="45700" lIns="91425" spcFirstLastPara="1" rIns="91425" wrap="square" tIns="45700">
            <a:normAutofit fontScale="77500"/>
          </a:bodyPr>
          <a:lstStyle/>
          <a:p>
            <a:pPr indent="-198120" lvl="0" marL="228600" rtl="0" algn="l">
              <a:lnSpc>
                <a:spcPct val="120000"/>
              </a:lnSpc>
              <a:spcBef>
                <a:spcPts val="1000"/>
              </a:spcBef>
              <a:spcAft>
                <a:spcPts val="0"/>
              </a:spcAft>
              <a:buSzPct val="133333"/>
              <a:buFont typeface="Bree Serif"/>
              <a:buChar char="●"/>
            </a:pPr>
            <a:r>
              <a:rPr lang="en-US">
                <a:latin typeface="Bree Serif"/>
                <a:ea typeface="Bree Serif"/>
                <a:cs typeface="Bree Serif"/>
                <a:sym typeface="Bree Serif"/>
              </a:rPr>
              <a:t>START EARLY SO THAT YOU CAN COME BY THE GUIDANCE &amp; COUNSELLING OFFICE TO RECEIVE FEEDBACK ON YOUR ROUGH DRAFT. </a:t>
            </a:r>
            <a:endParaRPr>
              <a:latin typeface="Bree Serif"/>
              <a:ea typeface="Bree Serif"/>
              <a:cs typeface="Bree Serif"/>
              <a:sym typeface="Bree Serif"/>
            </a:endParaRPr>
          </a:p>
          <a:p>
            <a:pPr indent="-198120" lvl="0" marL="228600" rtl="0" algn="l">
              <a:lnSpc>
                <a:spcPct val="120000"/>
              </a:lnSpc>
              <a:spcBef>
                <a:spcPts val="1000"/>
              </a:spcBef>
              <a:spcAft>
                <a:spcPts val="0"/>
              </a:spcAft>
              <a:buSzPct val="133333"/>
              <a:buFont typeface="Bree Serif"/>
              <a:buChar char="●"/>
            </a:pPr>
            <a:r>
              <a:rPr lang="en-US">
                <a:latin typeface="Bree Serif"/>
                <a:ea typeface="Bree Serif"/>
                <a:cs typeface="Bree Serif"/>
                <a:sym typeface="Bree Serif"/>
              </a:rPr>
              <a:t>SEE MS. WINSOR (AVAILABLE IN SLOT A UNTIL END OF NOVEMBER) OR MS. ROSSITER (AVAILABLE IN SLOT C) TO DISCUSS SCHOLARSHIPS, CAREER PLANNING, AND POST-SECONDARY INFO/PLANNING </a:t>
            </a:r>
            <a:r>
              <a:rPr b="1" lang="en-US">
                <a:latin typeface="Bree Serif"/>
                <a:ea typeface="Bree Serif"/>
                <a:cs typeface="Bree Serif"/>
                <a:sym typeface="Bree Serif"/>
              </a:rPr>
              <a:t>(SIGN-UP SHEET OUTSIDE GUIDANCE OFFICE – SECOND FLOOR)</a:t>
            </a:r>
            <a:endParaRPr b="1">
              <a:latin typeface="Bree Serif"/>
              <a:ea typeface="Bree Serif"/>
              <a:cs typeface="Bree Serif"/>
              <a:sym typeface="Bree Serif"/>
            </a:endParaRPr>
          </a:p>
          <a:p>
            <a:pPr indent="-198120" lvl="0" marL="228600" rtl="0" algn="l">
              <a:lnSpc>
                <a:spcPct val="120000"/>
              </a:lnSpc>
              <a:spcBef>
                <a:spcPts val="1000"/>
              </a:spcBef>
              <a:spcAft>
                <a:spcPts val="0"/>
              </a:spcAft>
              <a:buSzPct val="133333"/>
              <a:buFont typeface="Bree Serif"/>
              <a:buChar char="●"/>
            </a:pPr>
            <a:r>
              <a:rPr lang="en-US">
                <a:latin typeface="Bree Serif"/>
                <a:ea typeface="Bree Serif"/>
                <a:cs typeface="Bree Serif"/>
                <a:sym typeface="Bree Serif"/>
              </a:rPr>
              <a:t>EXAMPLES OF PROFILES AVAILABLE FOR VIEWING IN THE GUIDANCE &amp; COUNSELLING OFFICE. </a:t>
            </a:r>
            <a:endParaRPr>
              <a:latin typeface="Bree Serif"/>
              <a:ea typeface="Bree Serif"/>
              <a:cs typeface="Bree Serif"/>
              <a:sym typeface="Bree Serif"/>
            </a:endParaRPr>
          </a:p>
          <a:p>
            <a:pPr indent="-198120" lvl="0" marL="228600" rtl="0" algn="l">
              <a:lnSpc>
                <a:spcPct val="120000"/>
              </a:lnSpc>
              <a:spcBef>
                <a:spcPts val="1000"/>
              </a:spcBef>
              <a:spcAft>
                <a:spcPts val="0"/>
              </a:spcAft>
              <a:buSzPct val="133333"/>
              <a:buFont typeface="Bree Serif"/>
              <a:buChar char="●"/>
            </a:pPr>
            <a:r>
              <a:rPr lang="en-US">
                <a:latin typeface="Bree Serif"/>
                <a:ea typeface="Bree Serif"/>
                <a:cs typeface="Bree Serif"/>
                <a:sym typeface="Bree Serif"/>
              </a:rPr>
              <a:t>A TEMPLATE IS AVAILABLE ON GUIDANCE WEBSITE FOR YOU TO USE AS A GUIDE.</a:t>
            </a:r>
            <a:endParaRPr/>
          </a:p>
          <a:p>
            <a:pPr indent="-40639" lvl="0" marL="228600" rtl="0" algn="l">
              <a:lnSpc>
                <a:spcPct val="120000"/>
              </a:lnSpc>
              <a:spcBef>
                <a:spcPts val="1000"/>
              </a:spcBef>
              <a:spcAft>
                <a:spcPts val="1600"/>
              </a:spcAft>
              <a:buSzPct val="133333"/>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15"/>
          <p:cNvSpPr txBox="1"/>
          <p:nvPr>
            <p:ph type="title"/>
          </p:nvPr>
        </p:nvSpPr>
        <p:spPr>
          <a:xfrm>
            <a:off x="685801" y="685800"/>
            <a:ext cx="10396882" cy="115196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5400"/>
              <a:buFont typeface="Arial"/>
              <a:buNone/>
            </a:pPr>
            <a:r>
              <a:rPr b="1" lang="en-US">
                <a:latin typeface="Arial"/>
                <a:ea typeface="Arial"/>
                <a:cs typeface="Arial"/>
                <a:sym typeface="Arial"/>
              </a:rPr>
              <a:t>ADDITIONAL RESOURCES</a:t>
            </a:r>
            <a:endParaRPr>
              <a:latin typeface="Arial"/>
              <a:ea typeface="Arial"/>
              <a:cs typeface="Arial"/>
              <a:sym typeface="Arial"/>
            </a:endParaRPr>
          </a:p>
        </p:txBody>
      </p:sp>
      <p:sp>
        <p:nvSpPr>
          <p:cNvPr id="212" name="Google Shape;212;p15"/>
          <p:cNvSpPr txBox="1"/>
          <p:nvPr>
            <p:ph idx="1" type="body"/>
          </p:nvPr>
        </p:nvSpPr>
        <p:spPr>
          <a:xfrm>
            <a:off x="683625" y="1691640"/>
            <a:ext cx="10394707" cy="3808676"/>
          </a:xfrm>
          <a:prstGeom prst="rect">
            <a:avLst/>
          </a:prstGeom>
          <a:noFill/>
          <a:ln>
            <a:noFill/>
          </a:ln>
        </p:spPr>
        <p:txBody>
          <a:bodyPr anchorCtr="0" anchor="ctr" bIns="45700" lIns="91425" spcFirstLastPara="1" rIns="91425" wrap="square" tIns="45700">
            <a:normAutofit fontScale="85000" lnSpcReduction="20000"/>
          </a:bodyPr>
          <a:lstStyle/>
          <a:p>
            <a:pPr indent="-198120" lvl="0" marL="228600" rtl="0" algn="l">
              <a:lnSpc>
                <a:spcPct val="120000"/>
              </a:lnSpc>
              <a:spcBef>
                <a:spcPts val="0"/>
              </a:spcBef>
              <a:spcAft>
                <a:spcPts val="0"/>
              </a:spcAft>
              <a:buSzPct val="133333"/>
              <a:buFont typeface="Bree Serif"/>
              <a:buChar char="⮚"/>
            </a:pPr>
            <a:r>
              <a:rPr lang="en-US" u="sng">
                <a:solidFill>
                  <a:schemeClr val="hlink"/>
                </a:solidFill>
                <a:latin typeface="Bree Serif"/>
                <a:ea typeface="Bree Serif"/>
                <a:cs typeface="Bree Serif"/>
                <a:sym typeface="Bree Serif"/>
                <a:hlinkClick r:id="rId3"/>
              </a:rPr>
              <a:t>WWW.HOLYHEART.CA/GUIDANCE-CORNER</a:t>
            </a:r>
            <a:endParaRPr>
              <a:latin typeface="Bree Serif"/>
              <a:ea typeface="Bree Serif"/>
              <a:cs typeface="Bree Serif"/>
              <a:sym typeface="Bree Serif"/>
            </a:endParaRPr>
          </a:p>
          <a:p>
            <a:pPr indent="-198120" lvl="0" marL="228600" rtl="0" algn="l">
              <a:lnSpc>
                <a:spcPct val="120000"/>
              </a:lnSpc>
              <a:spcBef>
                <a:spcPts val="1000"/>
              </a:spcBef>
              <a:spcAft>
                <a:spcPts val="0"/>
              </a:spcAft>
              <a:buSzPct val="133333"/>
              <a:buFont typeface="Bree Serif"/>
              <a:buChar char="⮚"/>
            </a:pPr>
            <a:r>
              <a:rPr lang="en-US" u="sng">
                <a:solidFill>
                  <a:schemeClr val="hlink"/>
                </a:solidFill>
                <a:latin typeface="Bree Serif"/>
                <a:ea typeface="Bree Serif"/>
                <a:cs typeface="Bree Serif"/>
                <a:sym typeface="Bree Serif"/>
                <a:hlinkClick r:id="rId4"/>
              </a:rPr>
              <a:t>WWW.STUDENTAWARDS.COM</a:t>
            </a:r>
            <a:endParaRPr>
              <a:latin typeface="Bree Serif"/>
              <a:ea typeface="Bree Serif"/>
              <a:cs typeface="Bree Serif"/>
              <a:sym typeface="Bree Serif"/>
            </a:endParaRPr>
          </a:p>
          <a:p>
            <a:pPr indent="-198120" lvl="0" marL="228600" rtl="0" algn="l">
              <a:lnSpc>
                <a:spcPct val="120000"/>
              </a:lnSpc>
              <a:spcBef>
                <a:spcPts val="1000"/>
              </a:spcBef>
              <a:spcAft>
                <a:spcPts val="0"/>
              </a:spcAft>
              <a:buSzPct val="133333"/>
              <a:buFont typeface="Bree Serif"/>
              <a:buChar char="⮚"/>
            </a:pPr>
            <a:r>
              <a:rPr lang="en-US" u="sng">
                <a:solidFill>
                  <a:schemeClr val="hlink"/>
                </a:solidFill>
                <a:latin typeface="Bree Serif"/>
                <a:ea typeface="Bree Serif"/>
                <a:cs typeface="Bree Serif"/>
                <a:sym typeface="Bree Serif"/>
                <a:hlinkClick r:id="rId5"/>
              </a:rPr>
              <a:t>WWW.SCHOLARSHIPSCANADA.COM</a:t>
            </a:r>
            <a:endParaRPr>
              <a:latin typeface="Bree Serif"/>
              <a:ea typeface="Bree Serif"/>
              <a:cs typeface="Bree Serif"/>
              <a:sym typeface="Bree Serif"/>
            </a:endParaRPr>
          </a:p>
          <a:p>
            <a:pPr indent="-198120" lvl="0" marL="228600" rtl="0" algn="l">
              <a:lnSpc>
                <a:spcPct val="120000"/>
              </a:lnSpc>
              <a:spcBef>
                <a:spcPts val="1000"/>
              </a:spcBef>
              <a:spcAft>
                <a:spcPts val="0"/>
              </a:spcAft>
              <a:buSzPct val="133333"/>
              <a:buFont typeface="Bree Serif"/>
              <a:buChar char="⮚"/>
            </a:pPr>
            <a:r>
              <a:rPr lang="en-US" u="sng">
                <a:solidFill>
                  <a:schemeClr val="hlink"/>
                </a:solidFill>
                <a:latin typeface="Bree Serif"/>
                <a:ea typeface="Bree Serif"/>
                <a:cs typeface="Bree Serif"/>
                <a:sym typeface="Bree Serif"/>
                <a:hlinkClick r:id="rId6"/>
              </a:rPr>
              <a:t>WWW.SCHOLARTREE.CA</a:t>
            </a:r>
            <a:endParaRPr>
              <a:latin typeface="Bree Serif"/>
              <a:ea typeface="Bree Serif"/>
              <a:cs typeface="Bree Serif"/>
              <a:sym typeface="Bree Serif"/>
            </a:endParaRPr>
          </a:p>
          <a:p>
            <a:pPr indent="-198120" lvl="0" marL="228600" rtl="0" algn="l">
              <a:lnSpc>
                <a:spcPct val="120000"/>
              </a:lnSpc>
              <a:spcBef>
                <a:spcPts val="1000"/>
              </a:spcBef>
              <a:spcAft>
                <a:spcPts val="0"/>
              </a:spcAft>
              <a:buSzPct val="133333"/>
              <a:buFont typeface="Bree Serif"/>
              <a:buChar char="⮚"/>
            </a:pPr>
            <a:r>
              <a:rPr lang="en-US" u="sng">
                <a:solidFill>
                  <a:schemeClr val="hlink"/>
                </a:solidFill>
                <a:latin typeface="Bree Serif"/>
                <a:ea typeface="Bree Serif"/>
                <a:cs typeface="Bree Serif"/>
                <a:sym typeface="Bree Serif"/>
                <a:hlinkClick r:id="rId7"/>
              </a:rPr>
              <a:t>WWW.COLLEGEBOARD.COM</a:t>
            </a:r>
            <a:endParaRPr>
              <a:latin typeface="Bree Serif"/>
              <a:ea typeface="Bree Serif"/>
              <a:cs typeface="Bree Serif"/>
              <a:sym typeface="Bree Serif"/>
            </a:endParaRPr>
          </a:p>
          <a:p>
            <a:pPr indent="-198120" lvl="0" marL="228600" rtl="0" algn="l">
              <a:lnSpc>
                <a:spcPct val="120000"/>
              </a:lnSpc>
              <a:spcBef>
                <a:spcPts val="1000"/>
              </a:spcBef>
              <a:spcAft>
                <a:spcPts val="0"/>
              </a:spcAft>
              <a:buSzPct val="133333"/>
              <a:buFont typeface="Bree Serif"/>
              <a:buChar char="⮚"/>
            </a:pPr>
            <a:r>
              <a:rPr lang="en-US" u="sng">
                <a:solidFill>
                  <a:schemeClr val="hlink"/>
                </a:solidFill>
                <a:latin typeface="Bree Serif"/>
                <a:ea typeface="Bree Serif"/>
                <a:cs typeface="Bree Serif"/>
                <a:sym typeface="Bree Serif"/>
                <a:hlinkClick r:id="rId8"/>
              </a:rPr>
              <a:t>WWW.MUN.CA</a:t>
            </a:r>
            <a:endParaRPr>
              <a:latin typeface="Bree Serif"/>
              <a:ea typeface="Bree Serif"/>
              <a:cs typeface="Bree Serif"/>
              <a:sym typeface="Bree Serif"/>
            </a:endParaRPr>
          </a:p>
          <a:p>
            <a:pPr indent="-198120" lvl="0" marL="228600" rtl="0" algn="l">
              <a:lnSpc>
                <a:spcPct val="120000"/>
              </a:lnSpc>
              <a:spcBef>
                <a:spcPts val="1000"/>
              </a:spcBef>
              <a:spcAft>
                <a:spcPts val="0"/>
              </a:spcAft>
              <a:buSzPct val="133333"/>
              <a:buFont typeface="Bree Serif"/>
              <a:buChar char="⮚"/>
            </a:pPr>
            <a:r>
              <a:rPr lang="en-US" u="sng">
                <a:solidFill>
                  <a:schemeClr val="hlink"/>
                </a:solidFill>
                <a:latin typeface="Bree Serif"/>
                <a:ea typeface="Bree Serif"/>
                <a:cs typeface="Bree Serif"/>
                <a:sym typeface="Bree Serif"/>
                <a:hlinkClick r:id="rId9"/>
              </a:rPr>
              <a:t>WWW.AES.GOV.NL.CA/STUDENTAID</a:t>
            </a:r>
            <a:endParaRPr>
              <a:latin typeface="Bree Serif"/>
              <a:ea typeface="Bree Serif"/>
              <a:cs typeface="Bree Serif"/>
              <a:sym typeface="Bree Serif"/>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
          <p:cNvSpPr txBox="1"/>
          <p:nvPr>
            <p:ph type="title"/>
          </p:nvPr>
        </p:nvSpPr>
        <p:spPr>
          <a:xfrm>
            <a:off x="685801" y="685800"/>
            <a:ext cx="10396882" cy="115196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5400"/>
              <a:buFont typeface="Arial"/>
              <a:buNone/>
            </a:pPr>
            <a:r>
              <a:rPr b="1" lang="en-US">
                <a:latin typeface="Bree Serif"/>
                <a:ea typeface="Bree Serif"/>
                <a:cs typeface="Bree Serif"/>
                <a:sym typeface="Bree Serif"/>
              </a:rPr>
              <a:t>CRITERIA FOR SELECTION . . .</a:t>
            </a:r>
            <a:endParaRPr>
              <a:latin typeface="Bree Serif"/>
              <a:ea typeface="Bree Serif"/>
              <a:cs typeface="Bree Serif"/>
              <a:sym typeface="Bree Serif"/>
            </a:endParaRPr>
          </a:p>
        </p:txBody>
      </p:sp>
      <p:sp>
        <p:nvSpPr>
          <p:cNvPr id="116" name="Google Shape;116;p2"/>
          <p:cNvSpPr txBox="1"/>
          <p:nvPr>
            <p:ph idx="1" type="body"/>
          </p:nvPr>
        </p:nvSpPr>
        <p:spPr>
          <a:xfrm>
            <a:off x="687976" y="1837765"/>
            <a:ext cx="10394707" cy="3311189"/>
          </a:xfrm>
          <a:prstGeom prst="rect">
            <a:avLst/>
          </a:prstGeom>
          <a:noFill/>
          <a:ln>
            <a:noFill/>
          </a:ln>
        </p:spPr>
        <p:txBody>
          <a:bodyPr anchorCtr="0" anchor="ctr" bIns="45700" lIns="91425" spcFirstLastPara="1" rIns="91425" wrap="square" tIns="45700">
            <a:normAutofit fontScale="85000" lnSpcReduction="20000"/>
          </a:bodyPr>
          <a:lstStyle/>
          <a:p>
            <a:pPr indent="-384048" lvl="0" marL="457200" rtl="0" algn="l">
              <a:lnSpc>
                <a:spcPct val="120000"/>
              </a:lnSpc>
              <a:spcBef>
                <a:spcPts val="0"/>
              </a:spcBef>
              <a:spcAft>
                <a:spcPts val="0"/>
              </a:spcAft>
              <a:buSzPct val="119999"/>
              <a:buFont typeface="Bree Serif"/>
              <a:buChar char="●"/>
            </a:pPr>
            <a:r>
              <a:rPr lang="en-US">
                <a:latin typeface="Bree Serif"/>
                <a:ea typeface="Bree Serif"/>
                <a:cs typeface="Bree Serif"/>
                <a:sym typeface="Bree Serif"/>
              </a:rPr>
              <a:t>GOOD GRADES </a:t>
            </a:r>
            <a:endParaRPr>
              <a:latin typeface="Bree Serif"/>
              <a:ea typeface="Bree Serif"/>
              <a:cs typeface="Bree Serif"/>
              <a:sym typeface="Bree Serif"/>
            </a:endParaRPr>
          </a:p>
          <a:p>
            <a:pPr indent="-384048" lvl="0" marL="457200" rtl="0" algn="l">
              <a:lnSpc>
                <a:spcPct val="120000"/>
              </a:lnSpc>
              <a:spcBef>
                <a:spcPts val="0"/>
              </a:spcBef>
              <a:spcAft>
                <a:spcPts val="0"/>
              </a:spcAft>
              <a:buSzPct val="119999"/>
              <a:buFont typeface="Bree Serif"/>
              <a:buChar char="●"/>
            </a:pPr>
            <a:r>
              <a:rPr lang="en-US">
                <a:latin typeface="Bree Serif"/>
                <a:ea typeface="Bree Serif"/>
                <a:cs typeface="Bree Serif"/>
                <a:sym typeface="Bree Serif"/>
              </a:rPr>
              <a:t>INVOLVEMENT IN LEADERSHIP ACTIVITIES</a:t>
            </a:r>
            <a:endParaRPr>
              <a:latin typeface="Bree Serif"/>
              <a:ea typeface="Bree Serif"/>
              <a:cs typeface="Bree Serif"/>
              <a:sym typeface="Bree Serif"/>
            </a:endParaRPr>
          </a:p>
          <a:p>
            <a:pPr indent="-384048" lvl="0" marL="457200" rtl="0" algn="l">
              <a:lnSpc>
                <a:spcPct val="120000"/>
              </a:lnSpc>
              <a:spcBef>
                <a:spcPts val="0"/>
              </a:spcBef>
              <a:spcAft>
                <a:spcPts val="0"/>
              </a:spcAft>
              <a:buSzPct val="119999"/>
              <a:buFont typeface="Bree Serif"/>
              <a:buChar char="●"/>
            </a:pPr>
            <a:r>
              <a:rPr lang="en-US">
                <a:latin typeface="Bree Serif"/>
                <a:ea typeface="Bree Serif"/>
                <a:cs typeface="Bree Serif"/>
                <a:sym typeface="Bree Serif"/>
              </a:rPr>
              <a:t>SPECIAL TALENT (E.G. MUSIC, ATHLETICS, ETC)</a:t>
            </a:r>
            <a:endParaRPr>
              <a:latin typeface="Bree Serif"/>
              <a:ea typeface="Bree Serif"/>
              <a:cs typeface="Bree Serif"/>
              <a:sym typeface="Bree Serif"/>
            </a:endParaRPr>
          </a:p>
          <a:p>
            <a:pPr indent="-384048" lvl="0" marL="457200" rtl="0" algn="l">
              <a:lnSpc>
                <a:spcPct val="120000"/>
              </a:lnSpc>
              <a:spcBef>
                <a:spcPts val="0"/>
              </a:spcBef>
              <a:spcAft>
                <a:spcPts val="0"/>
              </a:spcAft>
              <a:buSzPct val="119999"/>
              <a:buFont typeface="Bree Serif"/>
              <a:buChar char="●"/>
            </a:pPr>
            <a:r>
              <a:rPr lang="en-US">
                <a:latin typeface="Bree Serif"/>
                <a:ea typeface="Bree Serif"/>
                <a:cs typeface="Bree Serif"/>
                <a:sym typeface="Bree Serif"/>
              </a:rPr>
              <a:t>COMMUNITY/SCHOOL VOLUNTEER EXPERIENCE</a:t>
            </a:r>
            <a:endParaRPr>
              <a:latin typeface="Bree Serif"/>
              <a:ea typeface="Bree Serif"/>
              <a:cs typeface="Bree Serif"/>
              <a:sym typeface="Bree Serif"/>
            </a:endParaRPr>
          </a:p>
          <a:p>
            <a:pPr indent="-384048" lvl="0" marL="457200" rtl="0" algn="l">
              <a:lnSpc>
                <a:spcPct val="120000"/>
              </a:lnSpc>
              <a:spcBef>
                <a:spcPts val="0"/>
              </a:spcBef>
              <a:spcAft>
                <a:spcPts val="0"/>
              </a:spcAft>
              <a:buSzPct val="119999"/>
              <a:buFont typeface="Bree Serif"/>
              <a:buChar char="●"/>
            </a:pPr>
            <a:r>
              <a:rPr lang="en-US">
                <a:latin typeface="Bree Serif"/>
                <a:ea typeface="Bree Serif"/>
                <a:cs typeface="Bree Serif"/>
                <a:sym typeface="Bree Serif"/>
              </a:rPr>
              <a:t>FINANCIAL NEED</a:t>
            </a:r>
            <a:endParaRPr>
              <a:latin typeface="Bree Serif"/>
              <a:ea typeface="Bree Serif"/>
              <a:cs typeface="Bree Serif"/>
              <a:sym typeface="Bree Serif"/>
            </a:endParaRPr>
          </a:p>
          <a:p>
            <a:pPr indent="0" lvl="0" marL="457200" rtl="0" algn="l">
              <a:lnSpc>
                <a:spcPct val="120000"/>
              </a:lnSpc>
              <a:spcBef>
                <a:spcPts val="1000"/>
              </a:spcBef>
              <a:spcAft>
                <a:spcPts val="0"/>
              </a:spcAft>
              <a:buNone/>
            </a:pPr>
            <a:r>
              <a:t/>
            </a:r>
            <a:endParaRPr>
              <a:latin typeface="Bree Serif"/>
              <a:ea typeface="Bree Serif"/>
              <a:cs typeface="Bree Serif"/>
              <a:sym typeface="Bree Serif"/>
            </a:endParaRPr>
          </a:p>
          <a:p>
            <a:pPr indent="0" lvl="0" marL="0" rtl="0" algn="l">
              <a:lnSpc>
                <a:spcPct val="120000"/>
              </a:lnSpc>
              <a:spcBef>
                <a:spcPts val="1000"/>
              </a:spcBef>
              <a:spcAft>
                <a:spcPts val="0"/>
              </a:spcAft>
              <a:buSzPct val="159999"/>
              <a:buNone/>
            </a:pPr>
            <a:r>
              <a:rPr b="1" lang="en-US" sz="1800">
                <a:latin typeface="Comfortaa"/>
                <a:ea typeface="Comfortaa"/>
                <a:cs typeface="Comfortaa"/>
                <a:sym typeface="Comfortaa"/>
              </a:rPr>
              <a:t>IF SO, THEN YOU SHOULD BE APPLYING FOR SCHOLARSHIPS!</a:t>
            </a:r>
            <a:endParaRPr b="1" sz="1800">
              <a:latin typeface="Comfortaa"/>
              <a:ea typeface="Comfortaa"/>
              <a:cs typeface="Comfortaa"/>
              <a:sym typeface="Comfortaa"/>
            </a:endParaRPr>
          </a:p>
          <a:p>
            <a:pPr indent="0" lvl="0" marL="0" rtl="0" algn="l">
              <a:lnSpc>
                <a:spcPct val="120000"/>
              </a:lnSpc>
              <a:spcBef>
                <a:spcPts val="1000"/>
              </a:spcBef>
              <a:spcAft>
                <a:spcPts val="1600"/>
              </a:spcAft>
              <a:buSzPct val="133333"/>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3"/>
          <p:cNvSpPr txBox="1"/>
          <p:nvPr>
            <p:ph type="title"/>
          </p:nvPr>
        </p:nvSpPr>
        <p:spPr>
          <a:xfrm>
            <a:off x="685802" y="685800"/>
            <a:ext cx="10709908" cy="115196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5400"/>
              <a:buFont typeface="Arial"/>
              <a:buNone/>
            </a:pPr>
            <a:r>
              <a:rPr b="1" lang="en-US">
                <a:latin typeface="Bree Serif"/>
                <a:ea typeface="Bree Serif"/>
                <a:cs typeface="Bree Serif"/>
                <a:sym typeface="Bree Serif"/>
              </a:rPr>
              <a:t>CATEGORIES OF SCHOLARSHIPS</a:t>
            </a:r>
            <a:endParaRPr>
              <a:latin typeface="Bree Serif"/>
              <a:ea typeface="Bree Serif"/>
              <a:cs typeface="Bree Serif"/>
              <a:sym typeface="Bree Serif"/>
            </a:endParaRPr>
          </a:p>
        </p:txBody>
      </p:sp>
      <p:sp>
        <p:nvSpPr>
          <p:cNvPr id="122" name="Google Shape;122;p3"/>
          <p:cNvSpPr txBox="1"/>
          <p:nvPr>
            <p:ph idx="1" type="body"/>
          </p:nvPr>
        </p:nvSpPr>
        <p:spPr>
          <a:xfrm>
            <a:off x="400050" y="2063395"/>
            <a:ext cx="3834570" cy="5762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1600"/>
              </a:spcAft>
              <a:buSzPts val="3840"/>
              <a:buNone/>
            </a:pPr>
            <a:r>
              <a:rPr lang="en-US">
                <a:latin typeface="Bree Serif"/>
                <a:ea typeface="Bree Serif"/>
                <a:cs typeface="Bree Serif"/>
                <a:sym typeface="Bree Serif"/>
              </a:rPr>
              <a:t>PROVINCIAL GOVERNMENT</a:t>
            </a:r>
            <a:endParaRPr>
              <a:latin typeface="Bree Serif"/>
              <a:ea typeface="Bree Serif"/>
              <a:cs typeface="Bree Serif"/>
              <a:sym typeface="Bree Serif"/>
            </a:endParaRPr>
          </a:p>
        </p:txBody>
      </p:sp>
      <p:sp>
        <p:nvSpPr>
          <p:cNvPr id="123" name="Google Shape;123;p3"/>
          <p:cNvSpPr txBox="1"/>
          <p:nvPr>
            <p:ph idx="2" type="body"/>
          </p:nvPr>
        </p:nvSpPr>
        <p:spPr>
          <a:xfrm>
            <a:off x="685802" y="2639658"/>
            <a:ext cx="3310128" cy="2734928"/>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1000"/>
              </a:spcBef>
              <a:spcAft>
                <a:spcPts val="0"/>
              </a:spcAft>
              <a:buSzPts val="2560"/>
              <a:buNone/>
            </a:pPr>
            <a:r>
              <a:rPr lang="en-US" sz="1600">
                <a:latin typeface="Bree Serif"/>
                <a:ea typeface="Bree Serif"/>
                <a:cs typeface="Bree Serif"/>
                <a:sym typeface="Bree Serif"/>
              </a:rPr>
              <a:t>AWARDED TO STUDENTS IN EACH ELECTORAL DISTRICT BASED ON FINAL RESULTS AT THE END OF THE YEAR (AWARDED IN THE FALL AFTER HIGH SCHOOL)</a:t>
            </a:r>
            <a:endParaRPr sz="1600">
              <a:latin typeface="Bree Serif"/>
              <a:ea typeface="Bree Serif"/>
              <a:cs typeface="Bree Serif"/>
              <a:sym typeface="Bree Serif"/>
            </a:endParaRPr>
          </a:p>
          <a:p>
            <a:pPr indent="0" lvl="0" marL="0" rtl="0" algn="l">
              <a:lnSpc>
                <a:spcPct val="120000"/>
              </a:lnSpc>
              <a:spcBef>
                <a:spcPts val="1000"/>
              </a:spcBef>
              <a:spcAft>
                <a:spcPts val="0"/>
              </a:spcAft>
              <a:buSzPts val="2560"/>
              <a:buNone/>
            </a:pPr>
            <a:r>
              <a:t/>
            </a:r>
            <a:endParaRPr sz="1600">
              <a:latin typeface="Bree Serif"/>
              <a:ea typeface="Bree Serif"/>
              <a:cs typeface="Bree Serif"/>
              <a:sym typeface="Bree Serif"/>
            </a:endParaRPr>
          </a:p>
          <a:p>
            <a:pPr indent="0" lvl="0" marL="0" rtl="0" algn="l">
              <a:spcBef>
                <a:spcPts val="1000"/>
              </a:spcBef>
              <a:spcAft>
                <a:spcPts val="0"/>
              </a:spcAft>
              <a:buSzPts val="2080"/>
              <a:buNone/>
            </a:pPr>
            <a:r>
              <a:rPr lang="en-US" sz="1000">
                <a:latin typeface="Bree Serif"/>
                <a:ea typeface="Bree Serif"/>
                <a:cs typeface="Bree Serif"/>
                <a:sym typeface="Bree Serif"/>
              </a:rPr>
              <a:t>www.ed.gov.nl.ca/edu/k12/highschool/scholarships</a:t>
            </a:r>
            <a:endParaRPr sz="1000">
              <a:latin typeface="Bree Serif"/>
              <a:ea typeface="Bree Serif"/>
              <a:cs typeface="Bree Serif"/>
              <a:sym typeface="Bree Serif"/>
            </a:endParaRPr>
          </a:p>
          <a:p>
            <a:pPr indent="0" lvl="0" marL="0" rtl="0" algn="l">
              <a:lnSpc>
                <a:spcPct val="120000"/>
              </a:lnSpc>
              <a:spcBef>
                <a:spcPts val="1600"/>
              </a:spcBef>
              <a:spcAft>
                <a:spcPts val="1600"/>
              </a:spcAft>
              <a:buSzPts val="2080"/>
              <a:buNone/>
            </a:pPr>
            <a:r>
              <a:t/>
            </a:r>
            <a:endParaRPr sz="1300">
              <a:latin typeface="Arial Narrow"/>
              <a:ea typeface="Arial Narrow"/>
              <a:cs typeface="Arial Narrow"/>
              <a:sym typeface="Arial Narrow"/>
            </a:endParaRPr>
          </a:p>
        </p:txBody>
      </p:sp>
      <p:sp>
        <p:nvSpPr>
          <p:cNvPr id="124" name="Google Shape;124;p3"/>
          <p:cNvSpPr txBox="1"/>
          <p:nvPr>
            <p:ph idx="3" type="body"/>
          </p:nvPr>
        </p:nvSpPr>
        <p:spPr>
          <a:xfrm>
            <a:off x="4234622" y="2063395"/>
            <a:ext cx="3310128" cy="5762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1600"/>
              </a:spcAft>
              <a:buSzPts val="3840"/>
              <a:buNone/>
            </a:pPr>
            <a:r>
              <a:rPr lang="en-US">
                <a:latin typeface="Bree Serif"/>
                <a:ea typeface="Bree Serif"/>
                <a:cs typeface="Bree Serif"/>
                <a:sym typeface="Bree Serif"/>
              </a:rPr>
              <a:t>POST-SECONDARY ENTRANCE</a:t>
            </a:r>
            <a:endParaRPr>
              <a:latin typeface="Bree Serif"/>
              <a:ea typeface="Bree Serif"/>
              <a:cs typeface="Bree Serif"/>
              <a:sym typeface="Bree Serif"/>
            </a:endParaRPr>
          </a:p>
        </p:txBody>
      </p:sp>
      <p:sp>
        <p:nvSpPr>
          <p:cNvPr id="125" name="Google Shape;125;p3"/>
          <p:cNvSpPr txBox="1"/>
          <p:nvPr>
            <p:ph idx="4" type="body"/>
          </p:nvPr>
        </p:nvSpPr>
        <p:spPr>
          <a:xfrm>
            <a:off x="4234625" y="2639646"/>
            <a:ext cx="3310200" cy="4094100"/>
          </a:xfrm>
          <a:prstGeom prst="rect">
            <a:avLst/>
          </a:prstGeom>
          <a:noFill/>
          <a:ln>
            <a:noFill/>
          </a:ln>
        </p:spPr>
        <p:txBody>
          <a:bodyPr anchorCtr="0" anchor="t" bIns="45700" lIns="91425" spcFirstLastPara="1" rIns="91425" wrap="square" tIns="45700">
            <a:normAutofit fontScale="92500"/>
          </a:bodyPr>
          <a:lstStyle/>
          <a:p>
            <a:pPr indent="0" lvl="0" marL="0" rtl="0" algn="l">
              <a:lnSpc>
                <a:spcPct val="120000"/>
              </a:lnSpc>
              <a:spcBef>
                <a:spcPts val="0"/>
              </a:spcBef>
              <a:spcAft>
                <a:spcPts val="0"/>
              </a:spcAft>
              <a:buSzPct val="160000"/>
              <a:buNone/>
            </a:pPr>
            <a:r>
              <a:rPr b="1" lang="en-US">
                <a:latin typeface="Bree Serif"/>
                <a:ea typeface="Bree Serif"/>
                <a:cs typeface="Bree Serif"/>
                <a:sym typeface="Bree Serif"/>
              </a:rPr>
              <a:t>SCHOLARSHIPS </a:t>
            </a:r>
            <a:r>
              <a:rPr b="1" lang="en-US">
                <a:latin typeface="Bree Serif"/>
                <a:ea typeface="Bree Serif"/>
                <a:cs typeface="Bree Serif"/>
                <a:sym typeface="Bree Serif"/>
              </a:rPr>
              <a:t>AWARDED</a:t>
            </a:r>
            <a:r>
              <a:rPr b="1" lang="en-US">
                <a:latin typeface="Bree Serif"/>
                <a:ea typeface="Bree Serif"/>
                <a:cs typeface="Bree Serif"/>
                <a:sym typeface="Bree Serif"/>
              </a:rPr>
              <a:t> UPON ENTRANCE INTO THE INSTITUTION.</a:t>
            </a:r>
            <a:r>
              <a:rPr lang="en-US">
                <a:latin typeface="Bree Serif"/>
                <a:ea typeface="Bree Serif"/>
                <a:cs typeface="Bree Serif"/>
                <a:sym typeface="Bree Serif"/>
              </a:rPr>
              <a:t> </a:t>
            </a:r>
            <a:endParaRPr>
              <a:latin typeface="Bree Serif"/>
              <a:ea typeface="Bree Serif"/>
              <a:cs typeface="Bree Serif"/>
              <a:sym typeface="Bree Serif"/>
            </a:endParaRPr>
          </a:p>
          <a:p>
            <a:pPr indent="0" lvl="0" marL="0" rtl="0" algn="l">
              <a:lnSpc>
                <a:spcPct val="120000"/>
              </a:lnSpc>
              <a:spcBef>
                <a:spcPts val="1000"/>
              </a:spcBef>
              <a:spcAft>
                <a:spcPts val="0"/>
              </a:spcAft>
              <a:buSzPct val="160000"/>
              <a:buNone/>
            </a:pPr>
            <a:r>
              <a:rPr lang="en-US">
                <a:latin typeface="Bree Serif"/>
                <a:ea typeface="Bree Serif"/>
                <a:cs typeface="Bree Serif"/>
                <a:sym typeface="Bree Serif"/>
              </a:rPr>
              <a:t>CRITERIA ALWAYS INCLUDE GRADES</a:t>
            </a:r>
            <a:endParaRPr>
              <a:latin typeface="Bree Serif"/>
              <a:ea typeface="Bree Serif"/>
              <a:cs typeface="Bree Serif"/>
              <a:sym typeface="Bree Serif"/>
            </a:endParaRPr>
          </a:p>
          <a:p>
            <a:pPr indent="0" lvl="0" marL="0" rtl="0" algn="l">
              <a:lnSpc>
                <a:spcPct val="120000"/>
              </a:lnSpc>
              <a:spcBef>
                <a:spcPts val="1000"/>
              </a:spcBef>
              <a:spcAft>
                <a:spcPts val="0"/>
              </a:spcAft>
              <a:buSzPct val="160000"/>
              <a:buNone/>
            </a:pPr>
            <a:r>
              <a:rPr lang="en-US">
                <a:latin typeface="Bree Serif"/>
                <a:ea typeface="Bree Serif"/>
                <a:cs typeface="Bree Serif"/>
                <a:sym typeface="Bree Serif"/>
              </a:rPr>
              <a:t>SOME INSTITUTIONS DO NOT REQUIRE STUDENTS TO SUBMIT A DIRECT APPLICATION FOR THESE SCHOLARSHIPS BECAUSE IT IS AUTOMATIC WITH THEIR APPLICATION TO ENROLL. OTHERS REQUIRE COMPLETION OF A SEPARATE APPLICATION.</a:t>
            </a:r>
            <a:endParaRPr>
              <a:latin typeface="Bree Serif"/>
              <a:ea typeface="Bree Serif"/>
              <a:cs typeface="Bree Serif"/>
              <a:sym typeface="Bree Serif"/>
            </a:endParaRPr>
          </a:p>
          <a:p>
            <a:pPr indent="0" lvl="0" marL="0" rtl="0" algn="l">
              <a:lnSpc>
                <a:spcPct val="120000"/>
              </a:lnSpc>
              <a:spcBef>
                <a:spcPts val="1000"/>
              </a:spcBef>
              <a:spcAft>
                <a:spcPts val="0"/>
              </a:spcAft>
              <a:buSzPct val="160000"/>
              <a:buNone/>
            </a:pPr>
            <a:r>
              <a:rPr lang="en-US">
                <a:latin typeface="Bree Serif"/>
                <a:ea typeface="Bree Serif"/>
                <a:cs typeface="Bree Serif"/>
                <a:sym typeface="Bree Serif"/>
              </a:rPr>
              <a:t> </a:t>
            </a:r>
            <a:r>
              <a:rPr lang="en-US" u="sng">
                <a:latin typeface="Bree Serif"/>
                <a:ea typeface="Bree Serif"/>
                <a:cs typeface="Bree Serif"/>
                <a:sym typeface="Bree Serif"/>
              </a:rPr>
              <a:t>IT IS YOUR RESPONSIBILITY TO CONTACT YOUR UNIVERSITY/COLLEGE OF CHOICE TO INQUIRE ABOUT SPECIFIC APPLICATION PROCEDURES. WEBSITES OFTEN CONTAIN THIS INFORMATION. </a:t>
            </a:r>
            <a:endParaRPr/>
          </a:p>
        </p:txBody>
      </p:sp>
      <p:sp>
        <p:nvSpPr>
          <p:cNvPr id="126" name="Google Shape;126;p3"/>
          <p:cNvSpPr txBox="1"/>
          <p:nvPr>
            <p:ph idx="5" type="body"/>
          </p:nvPr>
        </p:nvSpPr>
        <p:spPr>
          <a:xfrm>
            <a:off x="7770338" y="1837774"/>
            <a:ext cx="3310200" cy="4488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1600"/>
              </a:spcAft>
              <a:buSzPts val="3840"/>
              <a:buNone/>
            </a:pPr>
            <a:r>
              <a:rPr lang="en-US">
                <a:latin typeface="Bree Serif"/>
                <a:ea typeface="Bree Serif"/>
                <a:cs typeface="Bree Serif"/>
                <a:sym typeface="Bree Serif"/>
              </a:rPr>
              <a:t>PRIVATE</a:t>
            </a:r>
            <a:endParaRPr>
              <a:latin typeface="Bree Serif"/>
              <a:ea typeface="Bree Serif"/>
              <a:cs typeface="Bree Serif"/>
              <a:sym typeface="Bree Serif"/>
            </a:endParaRPr>
          </a:p>
        </p:txBody>
      </p:sp>
      <p:sp>
        <p:nvSpPr>
          <p:cNvPr id="127" name="Google Shape;127;p3"/>
          <p:cNvSpPr txBox="1"/>
          <p:nvPr>
            <p:ph idx="6" type="body"/>
          </p:nvPr>
        </p:nvSpPr>
        <p:spPr>
          <a:xfrm>
            <a:off x="7770380" y="2639658"/>
            <a:ext cx="3310128" cy="2734928"/>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1600"/>
              </a:spcAft>
              <a:buSzPts val="2240"/>
              <a:buNone/>
            </a:pPr>
            <a:r>
              <a:rPr lang="en-US" sz="1600">
                <a:latin typeface="Bree Serif"/>
                <a:ea typeface="Bree Serif"/>
                <a:cs typeface="Bree Serif"/>
                <a:sym typeface="Bree Serif"/>
              </a:rPr>
              <a:t>VERY FEW INSTITUTIONS INFORM SCHOOLS OF THEIR SCHOLARSHIPS, THEREFORE, IT IS CRITICAL THAT STUDENTS TAKE RESPONSIBILITY TO DO THEIR OWN RESEARCH ON THE AVAILABILITY OF SCHOLARSHIPS</a:t>
            </a:r>
            <a:endParaRPr sz="1600">
              <a:latin typeface="Bree Serif"/>
              <a:ea typeface="Bree Serif"/>
              <a:cs typeface="Bree Serif"/>
              <a:sym typeface="Bree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g2458e116962_0_1"/>
          <p:cNvSpPr txBox="1"/>
          <p:nvPr>
            <p:ph type="title"/>
          </p:nvPr>
        </p:nvSpPr>
        <p:spPr>
          <a:xfrm>
            <a:off x="685802" y="685800"/>
            <a:ext cx="10394700" cy="11520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a:latin typeface="Bree Serif"/>
                <a:ea typeface="Bree Serif"/>
                <a:cs typeface="Bree Serif"/>
                <a:sym typeface="Bree Serif"/>
              </a:rPr>
              <a:t>MEMORIAL UNIVERSITY </a:t>
            </a:r>
            <a:r>
              <a:rPr b="1" lang="en-US">
                <a:latin typeface="Bree Serif"/>
                <a:ea typeface="Bree Serif"/>
                <a:cs typeface="Bree Serif"/>
                <a:sym typeface="Bree Serif"/>
              </a:rPr>
              <a:t>AUTOMATIC</a:t>
            </a:r>
            <a:r>
              <a:rPr lang="en-US">
                <a:latin typeface="Bree Serif"/>
                <a:ea typeface="Bree Serif"/>
                <a:cs typeface="Bree Serif"/>
                <a:sym typeface="Bree Serif"/>
              </a:rPr>
              <a:t> ENTRANCE SCHOLARSHIPS</a:t>
            </a:r>
            <a:endParaRPr>
              <a:latin typeface="Bree Serif"/>
              <a:ea typeface="Bree Serif"/>
              <a:cs typeface="Bree Serif"/>
              <a:sym typeface="Bree Serif"/>
            </a:endParaRPr>
          </a:p>
        </p:txBody>
      </p:sp>
      <p:sp>
        <p:nvSpPr>
          <p:cNvPr id="133" name="Google Shape;133;g2458e116962_0_1"/>
          <p:cNvSpPr txBox="1"/>
          <p:nvPr>
            <p:ph idx="2" type="body"/>
          </p:nvPr>
        </p:nvSpPr>
        <p:spPr>
          <a:xfrm>
            <a:off x="635250" y="2655775"/>
            <a:ext cx="3310200" cy="1369500"/>
          </a:xfrm>
          <a:prstGeom prst="rect">
            <a:avLst/>
          </a:prstGeom>
        </p:spPr>
        <p:txBody>
          <a:bodyPr anchorCtr="0" anchor="t" bIns="45700" lIns="91425" spcFirstLastPara="1" rIns="91425" wrap="square" tIns="45700">
            <a:noAutofit/>
          </a:bodyPr>
          <a:lstStyle/>
          <a:p>
            <a:pPr indent="-402590" lvl="0" marL="457200" rtl="0" algn="ctr">
              <a:spcBef>
                <a:spcPts val="1000"/>
              </a:spcBef>
              <a:spcAft>
                <a:spcPts val="0"/>
              </a:spcAft>
              <a:buSzPts val="2740"/>
              <a:buFont typeface="Bree Serif"/>
              <a:buChar char="●"/>
            </a:pPr>
            <a:r>
              <a:rPr lang="en-US" sz="1900">
                <a:latin typeface="Bree Serif"/>
                <a:ea typeface="Bree Serif"/>
                <a:cs typeface="Bree Serif"/>
                <a:sym typeface="Bree Serif"/>
              </a:rPr>
              <a:t>Automatic consideration upon application to university</a:t>
            </a:r>
            <a:endParaRPr sz="1900">
              <a:latin typeface="Bree Serif"/>
              <a:ea typeface="Bree Serif"/>
              <a:cs typeface="Bree Serif"/>
              <a:sym typeface="Bree Serif"/>
            </a:endParaRPr>
          </a:p>
        </p:txBody>
      </p:sp>
      <p:sp>
        <p:nvSpPr>
          <p:cNvPr id="134" name="Google Shape;134;g2458e116962_0_1"/>
          <p:cNvSpPr txBox="1"/>
          <p:nvPr>
            <p:ph idx="3" type="body"/>
          </p:nvPr>
        </p:nvSpPr>
        <p:spPr>
          <a:xfrm>
            <a:off x="4234625" y="2079473"/>
            <a:ext cx="3310200" cy="387900"/>
          </a:xfrm>
          <a:prstGeom prst="rect">
            <a:avLst/>
          </a:prstGeom>
        </p:spPr>
        <p:txBody>
          <a:bodyPr anchorCtr="0" anchor="b" bIns="45700" lIns="91425" spcFirstLastPara="1" rIns="91425" wrap="square" tIns="45700">
            <a:noAutofit/>
          </a:bodyPr>
          <a:lstStyle/>
          <a:p>
            <a:pPr indent="0" lvl="0" marL="0" rtl="0" algn="ctr">
              <a:spcBef>
                <a:spcPts val="1000"/>
              </a:spcBef>
              <a:spcAft>
                <a:spcPts val="1600"/>
              </a:spcAft>
              <a:buNone/>
            </a:pPr>
            <a:r>
              <a:rPr lang="en-US" sz="1800">
                <a:latin typeface="Bree Serif"/>
                <a:ea typeface="Bree Serif"/>
                <a:cs typeface="Bree Serif"/>
                <a:sym typeface="Bree Serif"/>
              </a:rPr>
              <a:t>Criteria</a:t>
            </a:r>
            <a:endParaRPr sz="1800">
              <a:latin typeface="Bree Serif"/>
              <a:ea typeface="Bree Serif"/>
              <a:cs typeface="Bree Serif"/>
              <a:sym typeface="Bree Serif"/>
            </a:endParaRPr>
          </a:p>
        </p:txBody>
      </p:sp>
      <p:sp>
        <p:nvSpPr>
          <p:cNvPr id="135" name="Google Shape;135;g2458e116962_0_1"/>
          <p:cNvSpPr txBox="1"/>
          <p:nvPr>
            <p:ph idx="4" type="body"/>
          </p:nvPr>
        </p:nvSpPr>
        <p:spPr>
          <a:xfrm>
            <a:off x="4234625" y="2561575"/>
            <a:ext cx="3310200" cy="4187400"/>
          </a:xfrm>
          <a:prstGeom prst="rect">
            <a:avLst/>
          </a:prstGeom>
        </p:spPr>
        <p:txBody>
          <a:bodyPr anchorCtr="0" anchor="t" bIns="45700" lIns="91425" spcFirstLastPara="1" rIns="91425" wrap="square" tIns="45700">
            <a:normAutofit fontScale="32500" lnSpcReduction="20000"/>
          </a:bodyPr>
          <a:lstStyle/>
          <a:p>
            <a:pPr indent="0" lvl="0" marL="0" rtl="0" algn="ctr">
              <a:spcBef>
                <a:spcPts val="1000"/>
              </a:spcBef>
              <a:spcAft>
                <a:spcPts val="0"/>
              </a:spcAft>
              <a:buNone/>
            </a:pPr>
            <a:r>
              <a:rPr b="1" lang="en-US" sz="4846">
                <a:latin typeface="Bree Serif"/>
                <a:ea typeface="Bree Serif"/>
                <a:cs typeface="Bree Serif"/>
                <a:sym typeface="Bree Serif"/>
              </a:rPr>
              <a:t>Early admission average:</a:t>
            </a:r>
            <a:r>
              <a:rPr lang="en-US" sz="4846">
                <a:latin typeface="Bree Serif"/>
                <a:ea typeface="Bree Serif"/>
                <a:cs typeface="Bree Serif"/>
                <a:sym typeface="Bree Serif"/>
              </a:rPr>
              <a:t> </a:t>
            </a:r>
            <a:endParaRPr sz="4846">
              <a:latin typeface="Bree Serif"/>
              <a:ea typeface="Bree Serif"/>
              <a:cs typeface="Bree Serif"/>
              <a:sym typeface="Bree Serif"/>
            </a:endParaRPr>
          </a:p>
          <a:p>
            <a:pPr indent="0" lvl="0" marL="0" rtl="0" algn="ctr">
              <a:spcBef>
                <a:spcPts val="1600"/>
              </a:spcBef>
              <a:spcAft>
                <a:spcPts val="0"/>
              </a:spcAft>
              <a:buNone/>
            </a:pPr>
            <a:r>
              <a:rPr lang="en-US" sz="4285">
                <a:solidFill>
                  <a:srgbClr val="393939"/>
                </a:solidFill>
                <a:highlight>
                  <a:srgbClr val="FFFFFF"/>
                </a:highlight>
                <a:latin typeface="Bree Serif"/>
                <a:ea typeface="Bree Serif"/>
                <a:cs typeface="Bree Serif"/>
                <a:sym typeface="Bree Serif"/>
              </a:rPr>
              <a:t>Calculated: average of the best grades earned in a mathematics course, a science course, and an English course </a:t>
            </a:r>
            <a:r>
              <a:rPr b="1" lang="en-US" sz="4285">
                <a:solidFill>
                  <a:srgbClr val="393939"/>
                </a:solidFill>
                <a:highlight>
                  <a:srgbClr val="FFFFFF"/>
                </a:highlight>
                <a:latin typeface="Bree Serif"/>
                <a:ea typeface="Bree Serif"/>
                <a:cs typeface="Bree Serif"/>
                <a:sym typeface="Bree Serif"/>
              </a:rPr>
              <a:t>at the Level 2 (Grade 11) or Level 3 (Grade 12) level and is completed by the end of Level 2 (Grade 11).</a:t>
            </a:r>
            <a:endParaRPr b="1" sz="4285">
              <a:solidFill>
                <a:srgbClr val="393939"/>
              </a:solidFill>
              <a:highlight>
                <a:srgbClr val="FFFFFF"/>
              </a:highlight>
              <a:latin typeface="Bree Serif"/>
              <a:ea typeface="Bree Serif"/>
              <a:cs typeface="Bree Serif"/>
              <a:sym typeface="Bree Serif"/>
            </a:endParaRPr>
          </a:p>
          <a:p>
            <a:pPr indent="0" lvl="0" marL="0" rtl="0" algn="ctr">
              <a:spcBef>
                <a:spcPts val="1600"/>
              </a:spcBef>
              <a:spcAft>
                <a:spcPts val="0"/>
              </a:spcAft>
              <a:buNone/>
            </a:pPr>
            <a:r>
              <a:rPr lang="en-US" sz="4285">
                <a:solidFill>
                  <a:srgbClr val="393939"/>
                </a:solidFill>
                <a:highlight>
                  <a:srgbClr val="FFFFFF"/>
                </a:highlight>
                <a:latin typeface="Bree Serif"/>
                <a:ea typeface="Bree Serif"/>
                <a:cs typeface="Bree Serif"/>
                <a:sym typeface="Bree Serif"/>
              </a:rPr>
              <a:t> If a student completes both a Level 2 and a Level 3 course in the same area, the </a:t>
            </a:r>
            <a:r>
              <a:rPr b="1" lang="en-US" sz="4285">
                <a:solidFill>
                  <a:srgbClr val="393939"/>
                </a:solidFill>
                <a:highlight>
                  <a:srgbClr val="FFFFFF"/>
                </a:highlight>
                <a:latin typeface="Bree Serif"/>
                <a:ea typeface="Bree Serif"/>
                <a:cs typeface="Bree Serif"/>
                <a:sym typeface="Bree Serif"/>
              </a:rPr>
              <a:t>higher of the two grades is used to calculate the average.</a:t>
            </a:r>
            <a:r>
              <a:rPr lang="en-US" sz="4285">
                <a:solidFill>
                  <a:srgbClr val="393939"/>
                </a:solidFill>
                <a:highlight>
                  <a:srgbClr val="FFFFFF"/>
                </a:highlight>
                <a:latin typeface="Bree Serif"/>
                <a:ea typeface="Bree Serif"/>
                <a:cs typeface="Bree Serif"/>
                <a:sym typeface="Bree Serif"/>
              </a:rPr>
              <a:t> </a:t>
            </a:r>
            <a:endParaRPr sz="4285">
              <a:solidFill>
                <a:srgbClr val="393939"/>
              </a:solidFill>
              <a:highlight>
                <a:srgbClr val="FFFFFF"/>
              </a:highlight>
              <a:latin typeface="Bree Serif"/>
              <a:ea typeface="Bree Serif"/>
              <a:cs typeface="Bree Serif"/>
              <a:sym typeface="Bree Serif"/>
            </a:endParaRPr>
          </a:p>
          <a:p>
            <a:pPr indent="0" lvl="0" marL="0" rtl="0" algn="ctr">
              <a:spcBef>
                <a:spcPts val="1600"/>
              </a:spcBef>
              <a:spcAft>
                <a:spcPts val="1600"/>
              </a:spcAft>
              <a:buNone/>
            </a:pPr>
            <a:r>
              <a:rPr lang="en-US" sz="4285">
                <a:solidFill>
                  <a:srgbClr val="393939"/>
                </a:solidFill>
                <a:highlight>
                  <a:srgbClr val="FFFFFF"/>
                </a:highlight>
                <a:latin typeface="Bree Serif"/>
                <a:ea typeface="Bree Serif"/>
                <a:cs typeface="Bree Serif"/>
                <a:sym typeface="Bree Serif"/>
              </a:rPr>
              <a:t>If a student completes more than one science course, the highest grade is used to calculate the average. </a:t>
            </a:r>
            <a:r>
              <a:rPr i="1" lang="en-US" sz="4285">
                <a:solidFill>
                  <a:srgbClr val="393939"/>
                </a:solidFill>
                <a:highlight>
                  <a:srgbClr val="FFFFFF"/>
                </a:highlight>
                <a:latin typeface="Bree Serif"/>
                <a:ea typeface="Bree Serif"/>
                <a:cs typeface="Bree Serif"/>
                <a:sym typeface="Bree Serif"/>
              </a:rPr>
              <a:t>Science 1206 is treated as a Level two course for the purpose of computing the average.</a:t>
            </a:r>
            <a:endParaRPr i="1" sz="4335">
              <a:latin typeface="Bree Serif"/>
              <a:ea typeface="Bree Serif"/>
              <a:cs typeface="Bree Serif"/>
              <a:sym typeface="Bree Serif"/>
            </a:endParaRPr>
          </a:p>
        </p:txBody>
      </p:sp>
      <p:sp>
        <p:nvSpPr>
          <p:cNvPr id="136" name="Google Shape;136;g2458e116962_0_1"/>
          <p:cNvSpPr txBox="1"/>
          <p:nvPr>
            <p:ph idx="3" type="body"/>
          </p:nvPr>
        </p:nvSpPr>
        <p:spPr>
          <a:xfrm>
            <a:off x="635247" y="2176995"/>
            <a:ext cx="3310200" cy="576300"/>
          </a:xfrm>
          <a:prstGeom prst="rect">
            <a:avLst/>
          </a:prstGeom>
        </p:spPr>
        <p:txBody>
          <a:bodyPr anchorCtr="0" anchor="b" bIns="45700" lIns="91425" spcFirstLastPara="1" rIns="91425" wrap="square" tIns="45700">
            <a:noAutofit/>
          </a:bodyPr>
          <a:lstStyle/>
          <a:p>
            <a:pPr indent="0" lvl="0" marL="0" rtl="0" algn="ctr">
              <a:spcBef>
                <a:spcPts val="1000"/>
              </a:spcBef>
              <a:spcAft>
                <a:spcPts val="1600"/>
              </a:spcAft>
              <a:buNone/>
            </a:pPr>
            <a:r>
              <a:rPr lang="en-US" sz="1800">
                <a:latin typeface="Bree Serif"/>
                <a:ea typeface="Bree Serif"/>
                <a:cs typeface="Bree Serif"/>
                <a:sym typeface="Bree Serif"/>
              </a:rPr>
              <a:t>Transforming our Horizons Scholarship</a:t>
            </a:r>
            <a:endParaRPr sz="1800">
              <a:latin typeface="Bree Serif"/>
              <a:ea typeface="Bree Serif"/>
              <a:cs typeface="Bree Serif"/>
              <a:sym typeface="Bree Serif"/>
            </a:endParaRPr>
          </a:p>
        </p:txBody>
      </p:sp>
      <p:sp>
        <p:nvSpPr>
          <p:cNvPr id="137" name="Google Shape;137;g2458e116962_0_1"/>
          <p:cNvSpPr txBox="1"/>
          <p:nvPr/>
        </p:nvSpPr>
        <p:spPr>
          <a:xfrm>
            <a:off x="8118725" y="2735900"/>
            <a:ext cx="3602100" cy="3811800"/>
          </a:xfrm>
          <a:prstGeom prst="rect">
            <a:avLst/>
          </a:prstGeom>
          <a:noFill/>
          <a:ln>
            <a:noFill/>
          </a:ln>
        </p:spPr>
        <p:txBody>
          <a:bodyPr anchorCtr="0" anchor="t" bIns="91425" lIns="91425" spcFirstLastPara="1" rIns="91425" wrap="square" tIns="91425">
            <a:spAutoFit/>
          </a:bodyPr>
          <a:lstStyle/>
          <a:p>
            <a:pPr indent="-333375" lvl="0" marL="457200" rtl="0" algn="l">
              <a:lnSpc>
                <a:spcPct val="115000"/>
              </a:lnSpc>
              <a:spcBef>
                <a:spcPts val="0"/>
              </a:spcBef>
              <a:spcAft>
                <a:spcPts val="0"/>
              </a:spcAft>
              <a:buClr>
                <a:srgbClr val="393939"/>
              </a:buClr>
              <a:buSzPts val="1650"/>
              <a:buFont typeface="Bree Serif"/>
              <a:buChar char="●"/>
            </a:pPr>
            <a:r>
              <a:rPr lang="en-US" sz="1650">
                <a:solidFill>
                  <a:srgbClr val="393939"/>
                </a:solidFill>
                <a:highlight>
                  <a:srgbClr val="FFFFFF"/>
                </a:highlight>
                <a:latin typeface="Bree Serif"/>
                <a:ea typeface="Bree Serif"/>
                <a:cs typeface="Bree Serif"/>
                <a:sym typeface="Bree Serif"/>
              </a:rPr>
              <a:t>98% and higher will receive $6,000</a:t>
            </a:r>
            <a:endParaRPr sz="1650">
              <a:solidFill>
                <a:srgbClr val="393939"/>
              </a:solidFill>
              <a:highlight>
                <a:srgbClr val="FFFFFF"/>
              </a:highlight>
              <a:latin typeface="Bree Serif"/>
              <a:ea typeface="Bree Serif"/>
              <a:cs typeface="Bree Serif"/>
              <a:sym typeface="Bree Serif"/>
            </a:endParaRPr>
          </a:p>
          <a:p>
            <a:pPr indent="-333375" lvl="0" marL="457200" rtl="0" algn="l">
              <a:lnSpc>
                <a:spcPct val="115000"/>
              </a:lnSpc>
              <a:spcBef>
                <a:spcPts val="0"/>
              </a:spcBef>
              <a:spcAft>
                <a:spcPts val="0"/>
              </a:spcAft>
              <a:buClr>
                <a:srgbClr val="393939"/>
              </a:buClr>
              <a:buSzPts val="1650"/>
              <a:buFont typeface="Bree Serif"/>
              <a:buChar char="●"/>
            </a:pPr>
            <a:r>
              <a:rPr lang="en-US" sz="1650">
                <a:solidFill>
                  <a:srgbClr val="393939"/>
                </a:solidFill>
                <a:highlight>
                  <a:srgbClr val="FFFFFF"/>
                </a:highlight>
                <a:latin typeface="Bree Serif"/>
                <a:ea typeface="Bree Serif"/>
                <a:cs typeface="Bree Serif"/>
                <a:sym typeface="Bree Serif"/>
              </a:rPr>
              <a:t>95% - 97.9% will receive $2,000</a:t>
            </a:r>
            <a:endParaRPr sz="1650">
              <a:solidFill>
                <a:srgbClr val="393939"/>
              </a:solidFill>
              <a:highlight>
                <a:srgbClr val="FFFFFF"/>
              </a:highlight>
              <a:latin typeface="Bree Serif"/>
              <a:ea typeface="Bree Serif"/>
              <a:cs typeface="Bree Serif"/>
              <a:sym typeface="Bree Serif"/>
            </a:endParaRPr>
          </a:p>
          <a:p>
            <a:pPr indent="-333375" lvl="0" marL="457200" rtl="0" algn="l">
              <a:lnSpc>
                <a:spcPct val="115000"/>
              </a:lnSpc>
              <a:spcBef>
                <a:spcPts val="0"/>
              </a:spcBef>
              <a:spcAft>
                <a:spcPts val="0"/>
              </a:spcAft>
              <a:buClr>
                <a:srgbClr val="393939"/>
              </a:buClr>
              <a:buSzPts val="1650"/>
              <a:buFont typeface="Bree Serif"/>
              <a:buChar char="●"/>
            </a:pPr>
            <a:r>
              <a:rPr lang="en-US" sz="1650">
                <a:solidFill>
                  <a:srgbClr val="393939"/>
                </a:solidFill>
                <a:highlight>
                  <a:srgbClr val="FFFFFF"/>
                </a:highlight>
                <a:latin typeface="Bree Serif"/>
                <a:ea typeface="Bree Serif"/>
                <a:cs typeface="Bree Serif"/>
                <a:sym typeface="Bree Serif"/>
              </a:rPr>
              <a:t>93% - 94.9% will receive $1,000</a:t>
            </a:r>
            <a:endParaRPr sz="1650">
              <a:solidFill>
                <a:srgbClr val="393939"/>
              </a:solidFill>
              <a:highlight>
                <a:srgbClr val="FFFFFF"/>
              </a:highlight>
              <a:latin typeface="Bree Serif"/>
              <a:ea typeface="Bree Serif"/>
              <a:cs typeface="Bree Serif"/>
              <a:sym typeface="Bree Serif"/>
            </a:endParaRPr>
          </a:p>
          <a:p>
            <a:pPr indent="-333375" lvl="0" marL="457200" rtl="0" algn="l">
              <a:lnSpc>
                <a:spcPct val="115000"/>
              </a:lnSpc>
              <a:spcBef>
                <a:spcPts val="0"/>
              </a:spcBef>
              <a:spcAft>
                <a:spcPts val="0"/>
              </a:spcAft>
              <a:buClr>
                <a:srgbClr val="393939"/>
              </a:buClr>
              <a:buSzPts val="1650"/>
              <a:buFont typeface="Bree Serif"/>
              <a:buChar char="●"/>
            </a:pPr>
            <a:r>
              <a:rPr lang="en-US" sz="1650">
                <a:solidFill>
                  <a:srgbClr val="393939"/>
                </a:solidFill>
                <a:highlight>
                  <a:srgbClr val="FFFFFF"/>
                </a:highlight>
                <a:latin typeface="Bree Serif"/>
                <a:ea typeface="Bree Serif"/>
                <a:cs typeface="Bree Serif"/>
                <a:sym typeface="Bree Serif"/>
              </a:rPr>
              <a:t>90% - 92.9% will receive $800</a:t>
            </a:r>
            <a:endParaRPr sz="1650">
              <a:solidFill>
                <a:srgbClr val="393939"/>
              </a:solidFill>
              <a:highlight>
                <a:srgbClr val="FFFFFF"/>
              </a:highlight>
              <a:latin typeface="Bree Serif"/>
              <a:ea typeface="Bree Serif"/>
              <a:cs typeface="Bree Serif"/>
              <a:sym typeface="Bree Serif"/>
            </a:endParaRPr>
          </a:p>
          <a:p>
            <a:pPr indent="-333375" lvl="0" marL="457200" rtl="0" algn="l">
              <a:lnSpc>
                <a:spcPct val="115000"/>
              </a:lnSpc>
              <a:spcBef>
                <a:spcPts val="0"/>
              </a:spcBef>
              <a:spcAft>
                <a:spcPts val="0"/>
              </a:spcAft>
              <a:buClr>
                <a:srgbClr val="393939"/>
              </a:buClr>
              <a:buSzPts val="1650"/>
              <a:buFont typeface="Bree Serif"/>
              <a:buChar char="●"/>
            </a:pPr>
            <a:r>
              <a:rPr lang="en-US" sz="1650">
                <a:solidFill>
                  <a:srgbClr val="393939"/>
                </a:solidFill>
                <a:highlight>
                  <a:srgbClr val="FFFFFF"/>
                </a:highlight>
                <a:latin typeface="Bree Serif"/>
                <a:ea typeface="Bree Serif"/>
                <a:cs typeface="Bree Serif"/>
                <a:sym typeface="Bree Serif"/>
              </a:rPr>
              <a:t>85% - 89.9% will receive $500</a:t>
            </a:r>
            <a:endParaRPr sz="1650">
              <a:solidFill>
                <a:srgbClr val="393939"/>
              </a:solidFill>
              <a:highlight>
                <a:srgbClr val="FFFFFF"/>
              </a:highlight>
              <a:latin typeface="Bree Serif"/>
              <a:ea typeface="Bree Serif"/>
              <a:cs typeface="Bree Serif"/>
              <a:sym typeface="Bree Serif"/>
            </a:endParaRPr>
          </a:p>
          <a:p>
            <a:pPr indent="0" lvl="0" marL="0" rtl="0" algn="l">
              <a:lnSpc>
                <a:spcPct val="115000"/>
              </a:lnSpc>
              <a:spcBef>
                <a:spcPts val="2100"/>
              </a:spcBef>
              <a:spcAft>
                <a:spcPts val="0"/>
              </a:spcAft>
              <a:buNone/>
            </a:pPr>
            <a:r>
              <a:t/>
            </a:r>
            <a:endParaRPr sz="1550">
              <a:solidFill>
                <a:srgbClr val="393939"/>
              </a:solidFill>
              <a:highlight>
                <a:srgbClr val="FFFFFF"/>
              </a:highlight>
              <a:latin typeface="Bree Serif"/>
              <a:ea typeface="Bree Serif"/>
              <a:cs typeface="Bree Serif"/>
              <a:sym typeface="Bree Serif"/>
            </a:endParaRPr>
          </a:p>
          <a:p>
            <a:pPr indent="0" lvl="0" marL="0" rtl="0" algn="l">
              <a:lnSpc>
                <a:spcPct val="115000"/>
              </a:lnSpc>
              <a:spcBef>
                <a:spcPts val="2100"/>
              </a:spcBef>
              <a:spcAft>
                <a:spcPts val="2100"/>
              </a:spcAft>
              <a:buNone/>
            </a:pPr>
            <a:r>
              <a:rPr lang="en-US" sz="1550">
                <a:solidFill>
                  <a:srgbClr val="393939"/>
                </a:solidFill>
                <a:highlight>
                  <a:srgbClr val="FFFFFF"/>
                </a:highlight>
                <a:latin typeface="Bree Serif"/>
                <a:ea typeface="Bree Serif"/>
                <a:cs typeface="Bree Serif"/>
                <a:sym typeface="Bree Serif"/>
              </a:rPr>
              <a:t>Based on </a:t>
            </a:r>
            <a:r>
              <a:rPr i="1" lang="en-US" sz="1550">
                <a:solidFill>
                  <a:srgbClr val="393939"/>
                </a:solidFill>
                <a:highlight>
                  <a:srgbClr val="FFFFFF"/>
                </a:highlight>
                <a:latin typeface="Bree Serif"/>
                <a:ea typeface="Bree Serif"/>
                <a:cs typeface="Bree Serif"/>
                <a:sym typeface="Bree Serif"/>
              </a:rPr>
              <a:t>early admission average</a:t>
            </a:r>
            <a:r>
              <a:rPr lang="en-US" sz="1550">
                <a:solidFill>
                  <a:srgbClr val="393939"/>
                </a:solidFill>
                <a:highlight>
                  <a:srgbClr val="FFFFFF"/>
                </a:highlight>
                <a:latin typeface="Bree Serif"/>
                <a:ea typeface="Bree Serif"/>
                <a:cs typeface="Bree Serif"/>
                <a:sym typeface="Bree Serif"/>
              </a:rPr>
              <a:t>, </a:t>
            </a:r>
            <a:r>
              <a:rPr b="1" lang="en-US" sz="1550">
                <a:solidFill>
                  <a:srgbClr val="393939"/>
                </a:solidFill>
                <a:highlight>
                  <a:srgbClr val="FFFFFF"/>
                </a:highlight>
                <a:latin typeface="Bree Serif"/>
                <a:ea typeface="Bree Serif"/>
                <a:cs typeface="Bree Serif"/>
                <a:sym typeface="Bree Serif"/>
              </a:rPr>
              <a:t>even if your final average is lower</a:t>
            </a:r>
            <a:r>
              <a:rPr lang="en-US" sz="1550">
                <a:solidFill>
                  <a:srgbClr val="393939"/>
                </a:solidFill>
                <a:highlight>
                  <a:srgbClr val="FFFFFF"/>
                </a:highlight>
                <a:latin typeface="Bree Serif"/>
                <a:ea typeface="Bree Serif"/>
                <a:cs typeface="Bree Serif"/>
                <a:sym typeface="Bree Serif"/>
              </a:rPr>
              <a:t>, the amount you are offered will be the amount you receive. </a:t>
            </a:r>
            <a:endParaRPr sz="1550">
              <a:solidFill>
                <a:srgbClr val="393939"/>
              </a:solidFill>
              <a:highlight>
                <a:srgbClr val="FFFFFF"/>
              </a:highlight>
              <a:latin typeface="Bree Serif"/>
              <a:ea typeface="Bree Serif"/>
              <a:cs typeface="Bree Serif"/>
              <a:sym typeface="Bree Serif"/>
            </a:endParaRPr>
          </a:p>
        </p:txBody>
      </p:sp>
      <p:sp>
        <p:nvSpPr>
          <p:cNvPr id="138" name="Google Shape;138;g2458e116962_0_1"/>
          <p:cNvSpPr txBox="1"/>
          <p:nvPr>
            <p:ph idx="3" type="body"/>
          </p:nvPr>
        </p:nvSpPr>
        <p:spPr>
          <a:xfrm>
            <a:off x="8264675" y="2271198"/>
            <a:ext cx="3310200" cy="387900"/>
          </a:xfrm>
          <a:prstGeom prst="rect">
            <a:avLst/>
          </a:prstGeom>
        </p:spPr>
        <p:txBody>
          <a:bodyPr anchorCtr="0" anchor="b" bIns="45700" lIns="91425" spcFirstLastPara="1" rIns="91425" wrap="square" tIns="45700">
            <a:noAutofit/>
          </a:bodyPr>
          <a:lstStyle/>
          <a:p>
            <a:pPr indent="0" lvl="0" marL="0" rtl="0" algn="ctr">
              <a:spcBef>
                <a:spcPts val="1000"/>
              </a:spcBef>
              <a:spcAft>
                <a:spcPts val="1600"/>
              </a:spcAft>
              <a:buNone/>
            </a:pPr>
            <a:r>
              <a:rPr lang="en-US" sz="1800">
                <a:latin typeface="Bree Serif"/>
                <a:ea typeface="Bree Serif"/>
                <a:cs typeface="Bree Serif"/>
                <a:sym typeface="Bree Serif"/>
              </a:rPr>
              <a:t>Amounts</a:t>
            </a:r>
            <a:endParaRPr sz="1800">
              <a:latin typeface="Bree Serif"/>
              <a:ea typeface="Bree Serif"/>
              <a:cs typeface="Bree Serif"/>
              <a:sym typeface="Bree Serif"/>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4"/>
          <p:cNvSpPr txBox="1"/>
          <p:nvPr>
            <p:ph type="title"/>
          </p:nvPr>
        </p:nvSpPr>
        <p:spPr>
          <a:xfrm>
            <a:off x="411480" y="697230"/>
            <a:ext cx="10882961" cy="115814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accent1"/>
              </a:buClr>
              <a:buSzPts val="4000"/>
              <a:buFont typeface="Arial"/>
              <a:buNone/>
            </a:pPr>
            <a:r>
              <a:rPr b="1" lang="en-US" sz="4000">
                <a:latin typeface="Bree Serif"/>
                <a:ea typeface="Bree Serif"/>
                <a:cs typeface="Bree Serif"/>
                <a:sym typeface="Bree Serif"/>
              </a:rPr>
              <a:t>HOW DO STUDENTS GET SELECTED FOR                                                                           A SCHOLARSHIP?</a:t>
            </a:r>
            <a:endParaRPr sz="4000">
              <a:latin typeface="Bree Serif"/>
              <a:ea typeface="Bree Serif"/>
              <a:cs typeface="Bree Serif"/>
              <a:sym typeface="Bree Serif"/>
            </a:endParaRPr>
          </a:p>
        </p:txBody>
      </p:sp>
      <p:sp>
        <p:nvSpPr>
          <p:cNvPr id="144" name="Google Shape;144;p4"/>
          <p:cNvSpPr txBox="1"/>
          <p:nvPr>
            <p:ph idx="1" type="body"/>
          </p:nvPr>
        </p:nvSpPr>
        <p:spPr>
          <a:xfrm>
            <a:off x="685800" y="2063396"/>
            <a:ext cx="5088714" cy="3311189"/>
          </a:xfrm>
          <a:prstGeom prst="rect">
            <a:avLst/>
          </a:prstGeom>
          <a:noFill/>
          <a:ln>
            <a:noFill/>
          </a:ln>
        </p:spPr>
        <p:txBody>
          <a:bodyPr anchorCtr="0" anchor="t" bIns="45700" lIns="91425" spcFirstLastPara="1" rIns="91425" wrap="square" tIns="45700">
            <a:normAutofit fontScale="85000" lnSpcReduction="20000"/>
          </a:bodyPr>
          <a:lstStyle/>
          <a:p>
            <a:pPr indent="-384048" lvl="0" marL="457200" rtl="0" algn="l">
              <a:lnSpc>
                <a:spcPct val="120000"/>
              </a:lnSpc>
              <a:spcBef>
                <a:spcPts val="0"/>
              </a:spcBef>
              <a:spcAft>
                <a:spcPts val="0"/>
              </a:spcAft>
              <a:buSzPct val="119999"/>
              <a:buFont typeface="Bree Serif"/>
              <a:buChar char="●"/>
            </a:pPr>
            <a:r>
              <a:rPr b="1" lang="en-US">
                <a:latin typeface="Bree Serif"/>
                <a:ea typeface="Bree Serif"/>
                <a:cs typeface="Bree Serif"/>
                <a:sym typeface="Bree Serif"/>
              </a:rPr>
              <a:t>DIRECT APPLICATION</a:t>
            </a:r>
            <a:r>
              <a:rPr lang="en-US">
                <a:latin typeface="Bree Serif"/>
                <a:ea typeface="Bree Serif"/>
                <a:cs typeface="Bree Serif"/>
                <a:sym typeface="Bree Serif"/>
              </a:rPr>
              <a:t> </a:t>
            </a:r>
            <a:endParaRPr>
              <a:latin typeface="Bree Serif"/>
              <a:ea typeface="Bree Serif"/>
              <a:cs typeface="Bree Serif"/>
              <a:sym typeface="Bree Serif"/>
            </a:endParaRPr>
          </a:p>
          <a:p>
            <a:pPr indent="-25400" lvl="0" marL="228600" rtl="0" algn="l">
              <a:lnSpc>
                <a:spcPct val="120000"/>
              </a:lnSpc>
              <a:spcBef>
                <a:spcPts val="1000"/>
              </a:spcBef>
              <a:spcAft>
                <a:spcPts val="0"/>
              </a:spcAft>
              <a:buSzPct val="133333"/>
              <a:buNone/>
            </a:pPr>
            <a:r>
              <a:t/>
            </a:r>
            <a:endParaRPr>
              <a:latin typeface="Arial Black"/>
              <a:ea typeface="Arial Black"/>
              <a:cs typeface="Arial Black"/>
              <a:sym typeface="Arial Black"/>
            </a:endParaRPr>
          </a:p>
          <a:p>
            <a:pPr indent="-198119" lvl="0" marL="685800" rtl="0" algn="l">
              <a:lnSpc>
                <a:spcPct val="120000"/>
              </a:lnSpc>
              <a:spcBef>
                <a:spcPts val="1000"/>
              </a:spcBef>
              <a:spcAft>
                <a:spcPts val="0"/>
              </a:spcAft>
              <a:buSzPct val="133333"/>
              <a:buFont typeface="Bree Serif"/>
              <a:buChar char="●"/>
            </a:pPr>
            <a:r>
              <a:rPr lang="en-US">
                <a:latin typeface="Bree Serif"/>
                <a:ea typeface="Bree Serif"/>
                <a:cs typeface="Bree Serif"/>
                <a:sym typeface="Bree Serif"/>
              </a:rPr>
              <a:t>FILL OUT AND SUBMIT A </a:t>
            </a:r>
            <a:r>
              <a:rPr lang="en-US" u="sng">
                <a:latin typeface="Bree Serif"/>
                <a:ea typeface="Bree Serif"/>
                <a:cs typeface="Bree Serif"/>
                <a:sym typeface="Bree Serif"/>
              </a:rPr>
              <a:t>DIRECT APPLICATION</a:t>
            </a:r>
            <a:r>
              <a:rPr lang="en-US">
                <a:latin typeface="Bree Serif"/>
                <a:ea typeface="Bree Serif"/>
                <a:cs typeface="Bree Serif"/>
                <a:sym typeface="Bree Serif"/>
              </a:rPr>
              <a:t> INDEPENDENTLY (EITHER THROUGH POST-SECONDARY INSTITUTION OR OTHER ORGANIZATION)</a:t>
            </a:r>
            <a:endParaRPr>
              <a:latin typeface="Bree Serif"/>
              <a:ea typeface="Bree Serif"/>
              <a:cs typeface="Bree Serif"/>
              <a:sym typeface="Bree Serif"/>
            </a:endParaRPr>
          </a:p>
          <a:p>
            <a:pPr indent="-25400" lvl="0" marL="228600" rtl="0" algn="l">
              <a:lnSpc>
                <a:spcPct val="120000"/>
              </a:lnSpc>
              <a:spcBef>
                <a:spcPts val="1000"/>
              </a:spcBef>
              <a:spcAft>
                <a:spcPts val="1600"/>
              </a:spcAft>
              <a:buSzPct val="133333"/>
              <a:buNone/>
            </a:pPr>
            <a:r>
              <a:t/>
            </a:r>
            <a:endParaRPr/>
          </a:p>
        </p:txBody>
      </p:sp>
      <p:sp>
        <p:nvSpPr>
          <p:cNvPr id="145" name="Google Shape;145;p4"/>
          <p:cNvSpPr txBox="1"/>
          <p:nvPr>
            <p:ph idx="2" type="body"/>
          </p:nvPr>
        </p:nvSpPr>
        <p:spPr>
          <a:xfrm>
            <a:off x="6051895" y="2063396"/>
            <a:ext cx="5086538" cy="3311189"/>
          </a:xfrm>
          <a:prstGeom prst="rect">
            <a:avLst/>
          </a:prstGeom>
          <a:noFill/>
          <a:ln>
            <a:noFill/>
          </a:ln>
        </p:spPr>
        <p:txBody>
          <a:bodyPr anchorCtr="0" anchor="t" bIns="45700" lIns="91425" spcFirstLastPara="1" rIns="91425" wrap="square" tIns="45700">
            <a:normAutofit fontScale="77500" lnSpcReduction="10000"/>
          </a:bodyPr>
          <a:lstStyle/>
          <a:p>
            <a:pPr indent="-198120" lvl="0" marL="228600" rtl="0" algn="l">
              <a:lnSpc>
                <a:spcPct val="120000"/>
              </a:lnSpc>
              <a:spcBef>
                <a:spcPts val="0"/>
              </a:spcBef>
              <a:spcAft>
                <a:spcPts val="0"/>
              </a:spcAft>
              <a:buSzPct val="133333"/>
              <a:buFont typeface="Bree Serif"/>
              <a:buChar char="●"/>
            </a:pPr>
            <a:r>
              <a:rPr b="1" lang="en-US">
                <a:latin typeface="Bree Serif"/>
                <a:ea typeface="Bree Serif"/>
                <a:cs typeface="Bree Serif"/>
                <a:sym typeface="Bree Serif"/>
              </a:rPr>
              <a:t>NOMINATION BY SCHOOL</a:t>
            </a:r>
            <a:endParaRPr b="1">
              <a:latin typeface="Bree Serif"/>
              <a:ea typeface="Bree Serif"/>
              <a:cs typeface="Bree Serif"/>
              <a:sym typeface="Bree Serif"/>
            </a:endParaRPr>
          </a:p>
          <a:p>
            <a:pPr indent="0" lvl="0" marL="0" rtl="0" algn="l">
              <a:lnSpc>
                <a:spcPct val="120000"/>
              </a:lnSpc>
              <a:spcBef>
                <a:spcPts val="1000"/>
              </a:spcBef>
              <a:spcAft>
                <a:spcPts val="0"/>
              </a:spcAft>
              <a:buSzPct val="133333"/>
              <a:buNone/>
            </a:pPr>
            <a:r>
              <a:rPr lang="en-US">
                <a:latin typeface="Bree Serif"/>
                <a:ea typeface="Bree Serif"/>
                <a:cs typeface="Bree Serif"/>
                <a:sym typeface="Bree Serif"/>
              </a:rPr>
              <a:t>STUDENTS MUST CONTACT ONE OF THE COUNSELLORS IF THEY WISH TO BE CONSIDERED FOR NOMINATION.  (ONLY REQUIRED FOR SOME SPECIFIC SCHOLARSHIPS)</a:t>
            </a:r>
            <a:endParaRPr>
              <a:latin typeface="Bree Serif"/>
              <a:ea typeface="Bree Serif"/>
              <a:cs typeface="Bree Serif"/>
              <a:sym typeface="Bree Serif"/>
            </a:endParaRPr>
          </a:p>
          <a:p>
            <a:pPr indent="0" lvl="0" marL="0" rtl="0" algn="l">
              <a:lnSpc>
                <a:spcPct val="120000"/>
              </a:lnSpc>
              <a:spcBef>
                <a:spcPts val="1000"/>
              </a:spcBef>
              <a:spcAft>
                <a:spcPts val="0"/>
              </a:spcAft>
              <a:buSzPct val="133333"/>
              <a:buNone/>
            </a:pPr>
            <a:r>
              <a:rPr lang="en-US" u="sng">
                <a:latin typeface="Bree Serif"/>
                <a:ea typeface="Bree Serif"/>
                <a:cs typeface="Bree Serif"/>
                <a:sym typeface="Bree Serif"/>
              </a:rPr>
              <a:t>ONLY STUDENTS WHO HAVE SUBMITTED A SCHOLARSHIP PROFILE WILL BE CONSIDERED AS A POSSIBLE CANDIDATE FOR NOMINATION</a:t>
            </a:r>
            <a:r>
              <a:rPr b="1" lang="en-US">
                <a:latin typeface="Bree Serif"/>
                <a:ea typeface="Bree Serif"/>
                <a:cs typeface="Bree Serif"/>
                <a:sym typeface="Bree Serif"/>
              </a:rPr>
              <a:t>.</a:t>
            </a:r>
            <a:endParaRPr>
              <a:latin typeface="Bree Serif"/>
              <a:ea typeface="Bree Serif"/>
              <a:cs typeface="Bree Serif"/>
              <a:sym typeface="Bree Serif"/>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5"/>
          <p:cNvSpPr txBox="1"/>
          <p:nvPr>
            <p:ph type="title"/>
          </p:nvPr>
        </p:nvSpPr>
        <p:spPr>
          <a:xfrm>
            <a:off x="685801" y="685800"/>
            <a:ext cx="10396882" cy="115196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5400"/>
              <a:buFont typeface="Arial"/>
              <a:buNone/>
            </a:pPr>
            <a:r>
              <a:rPr b="1" lang="en-US">
                <a:latin typeface="Bree Serif"/>
                <a:ea typeface="Bree Serif"/>
                <a:cs typeface="Bree Serif"/>
                <a:sym typeface="Bree Serif"/>
              </a:rPr>
              <a:t>IMPROVING YOUR CHANCES . . .</a:t>
            </a:r>
            <a:endParaRPr>
              <a:latin typeface="Bree Serif"/>
              <a:ea typeface="Bree Serif"/>
              <a:cs typeface="Bree Serif"/>
              <a:sym typeface="Bree Serif"/>
            </a:endParaRPr>
          </a:p>
        </p:txBody>
      </p:sp>
      <p:sp>
        <p:nvSpPr>
          <p:cNvPr id="151" name="Google Shape;151;p5"/>
          <p:cNvSpPr txBox="1"/>
          <p:nvPr>
            <p:ph idx="1" type="body"/>
          </p:nvPr>
        </p:nvSpPr>
        <p:spPr>
          <a:xfrm>
            <a:off x="686900" y="1686650"/>
            <a:ext cx="10394700" cy="4918200"/>
          </a:xfrm>
          <a:prstGeom prst="rect">
            <a:avLst/>
          </a:prstGeom>
          <a:noFill/>
          <a:ln>
            <a:noFill/>
          </a:ln>
        </p:spPr>
        <p:txBody>
          <a:bodyPr anchorCtr="0" anchor="ctr" bIns="45700" lIns="91425" spcFirstLastPara="1" rIns="91425" wrap="square" tIns="45700">
            <a:noAutofit/>
          </a:bodyPr>
          <a:lstStyle/>
          <a:p>
            <a:pPr indent="-226059" lvl="0" marL="228600" rtl="0" algn="l">
              <a:lnSpc>
                <a:spcPct val="100000"/>
              </a:lnSpc>
              <a:spcBef>
                <a:spcPts val="1000"/>
              </a:spcBef>
              <a:spcAft>
                <a:spcPts val="0"/>
              </a:spcAft>
              <a:buSzPts val="2200"/>
              <a:buFont typeface="Bree Serif"/>
              <a:buChar char="●"/>
            </a:pPr>
            <a:r>
              <a:rPr lang="en-US" sz="1700">
                <a:latin typeface="Bree Serif"/>
                <a:ea typeface="Bree Serif"/>
                <a:cs typeface="Bree Serif"/>
                <a:sym typeface="Bree Serif"/>
              </a:rPr>
              <a:t>P</a:t>
            </a:r>
            <a:r>
              <a:rPr lang="en-US" sz="1700">
                <a:latin typeface="Bree Serif"/>
                <a:ea typeface="Bree Serif"/>
                <a:cs typeface="Bree Serif"/>
                <a:sym typeface="Bree Serif"/>
              </a:rPr>
              <a:t>REPARE A SCHOLARSHIP PROFILE. LEVEL I &amp; II STUDENTS SHOULD GATHER INFORMATION FOR A SCHOLARSHIP PROFILE EARLY (E.G. AWARDS, ACHIEVEMENT, ETC). - SEE SAMPLE ON HHM GUIDANCE CORNER SITE.</a:t>
            </a:r>
            <a:endParaRPr sz="1700">
              <a:latin typeface="Bree Serif"/>
              <a:ea typeface="Bree Serif"/>
              <a:cs typeface="Bree Serif"/>
              <a:sym typeface="Bree Serif"/>
            </a:endParaRPr>
          </a:p>
          <a:p>
            <a:pPr indent="-86360" lvl="0" marL="228600" rtl="0" algn="l">
              <a:lnSpc>
                <a:spcPct val="100000"/>
              </a:lnSpc>
              <a:spcBef>
                <a:spcPts val="1000"/>
              </a:spcBef>
              <a:spcAft>
                <a:spcPts val="0"/>
              </a:spcAft>
              <a:buSzPts val="2000"/>
              <a:buNone/>
            </a:pPr>
            <a:r>
              <a:t/>
            </a:r>
            <a:endParaRPr sz="1700">
              <a:latin typeface="Bree Serif"/>
              <a:ea typeface="Bree Serif"/>
              <a:cs typeface="Bree Serif"/>
              <a:sym typeface="Bree Serif"/>
            </a:endParaRPr>
          </a:p>
          <a:p>
            <a:pPr indent="-226059" lvl="0" marL="228600" rtl="0" algn="l">
              <a:lnSpc>
                <a:spcPct val="100000"/>
              </a:lnSpc>
              <a:spcBef>
                <a:spcPts val="1000"/>
              </a:spcBef>
              <a:spcAft>
                <a:spcPts val="0"/>
              </a:spcAft>
              <a:buSzPts val="2200"/>
              <a:buFont typeface="Bree Serif"/>
              <a:buChar char="●"/>
            </a:pPr>
            <a:r>
              <a:rPr lang="en-US" sz="1700">
                <a:latin typeface="Bree Serif"/>
                <a:ea typeface="Bree Serif"/>
                <a:cs typeface="Bree Serif"/>
                <a:sym typeface="Bree Serif"/>
              </a:rPr>
              <a:t>START THINKING ABOUT THE CAREER PLANNING PROCESS SO THAT DECISIONS CAN BE MADE AROUND WHAT CAREER AREAS YOU ARE INTERESTED IN PURSUING, AND THEREFORE RESEARCH POST-SECONDARY INSTITUTIONS AND THE SCHOLARSHIPS THEY OFFER.</a:t>
            </a:r>
            <a:endParaRPr sz="1700">
              <a:latin typeface="Bree Serif"/>
              <a:ea typeface="Bree Serif"/>
              <a:cs typeface="Bree Serif"/>
              <a:sym typeface="Bree Serif"/>
            </a:endParaRPr>
          </a:p>
          <a:p>
            <a:pPr indent="-86360" lvl="0" marL="228600" rtl="0" algn="l">
              <a:lnSpc>
                <a:spcPct val="100000"/>
              </a:lnSpc>
              <a:spcBef>
                <a:spcPts val="1000"/>
              </a:spcBef>
              <a:spcAft>
                <a:spcPts val="0"/>
              </a:spcAft>
              <a:buSzPts val="2000"/>
              <a:buNone/>
            </a:pPr>
            <a:r>
              <a:t/>
            </a:r>
            <a:endParaRPr sz="1700">
              <a:latin typeface="Bree Serif"/>
              <a:ea typeface="Bree Serif"/>
              <a:cs typeface="Bree Serif"/>
              <a:sym typeface="Bree Serif"/>
            </a:endParaRPr>
          </a:p>
          <a:p>
            <a:pPr indent="-226059" lvl="0" marL="228600" rtl="0" algn="l">
              <a:lnSpc>
                <a:spcPct val="100000"/>
              </a:lnSpc>
              <a:spcBef>
                <a:spcPts val="1000"/>
              </a:spcBef>
              <a:spcAft>
                <a:spcPts val="0"/>
              </a:spcAft>
              <a:buSzPts val="2200"/>
              <a:buFont typeface="Bree Serif"/>
              <a:buChar char="●"/>
            </a:pPr>
            <a:r>
              <a:rPr lang="en-US" sz="1700">
                <a:latin typeface="Bree Serif"/>
                <a:ea typeface="Bree Serif"/>
                <a:cs typeface="Bree Serif"/>
                <a:sym typeface="Bree Serif"/>
              </a:rPr>
              <a:t>INVESTIGATE POSSIBLE SOURCES OF SCHOLARSHIPS IN THE COMMUNITY (I.E. PARENTS’ EMPLOYERS, GROUPS TO WHICH YOU OR YOU PARENTS MAY BELONG SUCH AS THE KNIGHTS OF COLUMBUS, THE LEGION, ETC.) - </a:t>
            </a:r>
            <a:r>
              <a:rPr b="1" lang="en-US" sz="1700">
                <a:latin typeface="Bree Serif"/>
                <a:ea typeface="Bree Serif"/>
                <a:cs typeface="Bree Serif"/>
                <a:sym typeface="Bree Serif"/>
              </a:rPr>
              <a:t>THE DATABASE ON THE GUIDANCE CORNER SECTION OF HOLY HEART WEBSITE MAY BE HELPFUL.</a:t>
            </a:r>
            <a:endParaRPr b="1" sz="1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6"/>
          <p:cNvSpPr txBox="1"/>
          <p:nvPr>
            <p:ph type="title"/>
          </p:nvPr>
        </p:nvSpPr>
        <p:spPr>
          <a:xfrm>
            <a:off x="0" y="685800"/>
            <a:ext cx="11504023" cy="115196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5400"/>
              <a:buFont typeface="Arial"/>
              <a:buNone/>
            </a:pPr>
            <a:r>
              <a:rPr b="1" lang="en-US">
                <a:latin typeface="Bree Serif"/>
                <a:ea typeface="Bree Serif"/>
                <a:cs typeface="Bree Serif"/>
                <a:sym typeface="Bree Serif"/>
              </a:rPr>
              <a:t>IMPROVING YOUR CHANCES</a:t>
            </a:r>
            <a:endParaRPr b="1" cap="none">
              <a:latin typeface="Bree Serif"/>
              <a:ea typeface="Bree Serif"/>
              <a:cs typeface="Bree Serif"/>
              <a:sym typeface="Bree Serif"/>
            </a:endParaRPr>
          </a:p>
        </p:txBody>
      </p:sp>
      <p:sp>
        <p:nvSpPr>
          <p:cNvPr id="157" name="Google Shape;157;p6"/>
          <p:cNvSpPr txBox="1"/>
          <p:nvPr>
            <p:ph idx="1" type="body"/>
          </p:nvPr>
        </p:nvSpPr>
        <p:spPr>
          <a:xfrm>
            <a:off x="687975" y="1676127"/>
            <a:ext cx="10394700" cy="4592400"/>
          </a:xfrm>
          <a:prstGeom prst="rect">
            <a:avLst/>
          </a:prstGeom>
          <a:noFill/>
          <a:ln>
            <a:noFill/>
          </a:ln>
        </p:spPr>
        <p:txBody>
          <a:bodyPr anchorCtr="0" anchor="ctr" bIns="45700" lIns="91425" spcFirstLastPara="1" rIns="91425" wrap="square" tIns="45700">
            <a:normAutofit fontScale="92500" lnSpcReduction="20000"/>
          </a:bodyPr>
          <a:lstStyle/>
          <a:p>
            <a:pPr indent="-259080" lvl="0" marL="228600" rtl="0" algn="l">
              <a:lnSpc>
                <a:spcPct val="120000"/>
              </a:lnSpc>
              <a:spcBef>
                <a:spcPts val="1000"/>
              </a:spcBef>
              <a:spcAft>
                <a:spcPts val="0"/>
              </a:spcAft>
              <a:buSzPct val="133333"/>
              <a:buFont typeface="Bree Serif"/>
              <a:buChar char="●"/>
            </a:pPr>
            <a:r>
              <a:rPr lang="en-US">
                <a:latin typeface="Bree Serif"/>
                <a:ea typeface="Bree Serif"/>
                <a:cs typeface="Bree Serif"/>
                <a:sym typeface="Bree Serif"/>
              </a:rPr>
              <a:t>CHECK ADVERTISING SOURCES WITHIN THE SCHOOL ON A REGULAR BASIS E.G. SCHOLARSHIP BULLETIN BOARD, ANNOUNCEMENTS, HHM GUIDANCE INSTAGRAM (@HHMGUIDANCE), GUIDANCE CORNER ON SCHOOL WEBSITE FOR UPCOMING DEADLINES.</a:t>
            </a:r>
            <a:endParaRPr>
              <a:latin typeface="Bree Serif"/>
              <a:ea typeface="Bree Serif"/>
              <a:cs typeface="Bree Serif"/>
              <a:sym typeface="Bree Serif"/>
            </a:endParaRPr>
          </a:p>
          <a:p>
            <a:pPr indent="-259080" lvl="0" marL="228600" rtl="0" algn="l">
              <a:lnSpc>
                <a:spcPct val="120000"/>
              </a:lnSpc>
              <a:spcBef>
                <a:spcPts val="1000"/>
              </a:spcBef>
              <a:spcAft>
                <a:spcPts val="0"/>
              </a:spcAft>
              <a:buSzPct val="133333"/>
              <a:buFont typeface="Bree Serif"/>
              <a:buChar char="●"/>
            </a:pPr>
            <a:r>
              <a:rPr lang="en-US">
                <a:latin typeface="Bree Serif"/>
                <a:ea typeface="Bree Serif"/>
                <a:cs typeface="Bree Serif"/>
                <a:sym typeface="Bree Serif"/>
              </a:rPr>
              <a:t>CONTACT/VISIT THE SITES OF THE UNIVERSITIES/COLLEGES YOU ARE CONSIDERING TO OBTAIN SCHOLARSHIP PROCEDURES.</a:t>
            </a:r>
            <a:endParaRPr>
              <a:latin typeface="Bree Serif"/>
              <a:ea typeface="Bree Serif"/>
              <a:cs typeface="Bree Serif"/>
              <a:sym typeface="Bree Serif"/>
            </a:endParaRPr>
          </a:p>
          <a:p>
            <a:pPr indent="-259080" lvl="0" marL="228600" rtl="0" algn="l">
              <a:lnSpc>
                <a:spcPct val="120000"/>
              </a:lnSpc>
              <a:spcBef>
                <a:spcPts val="1000"/>
              </a:spcBef>
              <a:spcAft>
                <a:spcPts val="0"/>
              </a:spcAft>
              <a:buSzPct val="133333"/>
              <a:buFont typeface="Bree Serif"/>
              <a:buChar char="●"/>
            </a:pPr>
            <a:r>
              <a:rPr lang="en-US">
                <a:latin typeface="Bree Serif"/>
                <a:ea typeface="Bree Serif"/>
                <a:cs typeface="Bree Serif"/>
                <a:sym typeface="Bree Serif"/>
              </a:rPr>
              <a:t>KEEP YOUR MARKS UP AT ALL TIMES BECAUSE STUDENTS MAY BE REQUIRED TO FORWARD THEIR LEVEL II MARKS FOR EARLY SCHOLARSHIP OFFERS. DON’T WAIT UNTIL THE LAST MINUTE TO IMPROVE MARKS. YOUR ENTIRE TRANSCRIPT WILL LIKELY BE REVIEWED.</a:t>
            </a:r>
            <a:endParaRPr>
              <a:latin typeface="Bree Serif"/>
              <a:ea typeface="Bree Serif"/>
              <a:cs typeface="Bree Serif"/>
              <a:sym typeface="Bree Serif"/>
            </a:endParaRPr>
          </a:p>
          <a:p>
            <a:pPr indent="-71120" lvl="0" marL="228600" rtl="0" algn="l">
              <a:lnSpc>
                <a:spcPct val="120000"/>
              </a:lnSpc>
              <a:spcBef>
                <a:spcPts val="1000"/>
              </a:spcBef>
              <a:spcAft>
                <a:spcPts val="1600"/>
              </a:spcAft>
              <a:buSzPct val="133333"/>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7"/>
          <p:cNvSpPr txBox="1"/>
          <p:nvPr>
            <p:ph type="title"/>
          </p:nvPr>
        </p:nvSpPr>
        <p:spPr>
          <a:xfrm>
            <a:off x="125730" y="685800"/>
            <a:ext cx="11464289" cy="115196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5400"/>
              <a:buFont typeface="Arial"/>
              <a:buNone/>
            </a:pPr>
            <a:r>
              <a:rPr b="1" lang="en-US">
                <a:latin typeface="Bree Serif"/>
                <a:ea typeface="Bree Serif"/>
                <a:cs typeface="Bree Serif"/>
                <a:sym typeface="Bree Serif"/>
              </a:rPr>
              <a:t>IMPROVING YOUR CHANCES</a:t>
            </a:r>
            <a:endParaRPr>
              <a:latin typeface="Bree Serif"/>
              <a:ea typeface="Bree Serif"/>
              <a:cs typeface="Bree Serif"/>
              <a:sym typeface="Bree Serif"/>
            </a:endParaRPr>
          </a:p>
        </p:txBody>
      </p:sp>
      <p:sp>
        <p:nvSpPr>
          <p:cNvPr id="163" name="Google Shape;163;p7"/>
          <p:cNvSpPr txBox="1"/>
          <p:nvPr>
            <p:ph idx="1" type="body"/>
          </p:nvPr>
        </p:nvSpPr>
        <p:spPr>
          <a:xfrm>
            <a:off x="685800" y="2063401"/>
            <a:ext cx="10394700" cy="4445400"/>
          </a:xfrm>
          <a:prstGeom prst="rect">
            <a:avLst/>
          </a:prstGeom>
          <a:noFill/>
          <a:ln>
            <a:noFill/>
          </a:ln>
        </p:spPr>
        <p:txBody>
          <a:bodyPr anchorCtr="0" anchor="ctr" bIns="45700" lIns="91425" spcFirstLastPara="1" rIns="91425" wrap="square" tIns="45700">
            <a:normAutofit lnSpcReduction="10000"/>
          </a:bodyPr>
          <a:lstStyle/>
          <a:p>
            <a:pPr indent="-289560" lvl="0" marL="228600" rtl="0" algn="l">
              <a:lnSpc>
                <a:spcPct val="120000"/>
              </a:lnSpc>
              <a:spcBef>
                <a:spcPts val="0"/>
              </a:spcBef>
              <a:spcAft>
                <a:spcPts val="0"/>
              </a:spcAft>
              <a:buSzPts val="3200"/>
              <a:buFont typeface="Bree Serif"/>
              <a:buChar char="●"/>
            </a:pPr>
            <a:r>
              <a:rPr lang="en-US">
                <a:latin typeface="Bree Serif"/>
                <a:ea typeface="Bree Serif"/>
                <a:cs typeface="Bree Serif"/>
                <a:sym typeface="Bree Serif"/>
              </a:rPr>
              <a:t>GET INVOLVED IN EXTRACURRICULAR ACTIVITIES AND/OR DO SOME VOLUNTEER WORK ON A REGULAR BASIS OVER YOUR ENTIRE HIGH SCHOOL CAREER. DON’T WAIT UNTIL LEVEL 3 TO FIT ALL OF THIS IN BECAUSE THE SCHOLARSHIP PROFILE WILL ASSESS ACADEMICS AND EXTRACURRICULAR INVOLVEMENT OVER THE PAST THREE YEARS. BEING A MEMBER OF A GROUP IS NOT ENOUGH - YOU NEED TO STAND OUT.</a:t>
            </a:r>
            <a:endParaRPr>
              <a:latin typeface="Bree Serif"/>
              <a:ea typeface="Bree Serif"/>
              <a:cs typeface="Bree Serif"/>
              <a:sym typeface="Bree Serif"/>
            </a:endParaRPr>
          </a:p>
          <a:p>
            <a:pPr indent="-289560" lvl="0" marL="228600" rtl="0" algn="l">
              <a:lnSpc>
                <a:spcPct val="120000"/>
              </a:lnSpc>
              <a:spcBef>
                <a:spcPts val="1000"/>
              </a:spcBef>
              <a:spcAft>
                <a:spcPts val="0"/>
              </a:spcAft>
              <a:buSzPts val="3200"/>
              <a:buFont typeface="Bree Serif"/>
              <a:buChar char="●"/>
            </a:pPr>
            <a:r>
              <a:rPr lang="en-US">
                <a:latin typeface="Bree Serif"/>
                <a:ea typeface="Bree Serif"/>
                <a:cs typeface="Bree Serif"/>
                <a:sym typeface="Bree Serif"/>
              </a:rPr>
              <a:t>GET INVOLVED IN ACTIVITIES THAT PROMOTE LEADERSHIP POTENTIAL (I.E. DUKE OF EDINBURGH AWARDS (WWW.DUKEOFED.ORG).</a:t>
            </a:r>
            <a:endParaRPr>
              <a:latin typeface="Bree Serif"/>
              <a:ea typeface="Bree Serif"/>
              <a:cs typeface="Bree Serif"/>
              <a:sym typeface="Bree Serif"/>
            </a:endParaRPr>
          </a:p>
          <a:p>
            <a:pPr indent="-86360" lvl="0" marL="228600" rtl="0" algn="l">
              <a:lnSpc>
                <a:spcPct val="120000"/>
              </a:lnSpc>
              <a:spcBef>
                <a:spcPts val="1000"/>
              </a:spcBef>
              <a:spcAft>
                <a:spcPts val="1600"/>
              </a:spcAft>
              <a:buSzPts val="32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8"/>
          <p:cNvSpPr txBox="1"/>
          <p:nvPr>
            <p:ph type="title"/>
          </p:nvPr>
        </p:nvSpPr>
        <p:spPr>
          <a:xfrm>
            <a:off x="137160" y="685800"/>
            <a:ext cx="11369039" cy="115196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5400"/>
              <a:buFont typeface="Arial"/>
              <a:buNone/>
            </a:pPr>
            <a:r>
              <a:rPr b="1" lang="en-US">
                <a:latin typeface="Bree Serif"/>
                <a:ea typeface="Bree Serif"/>
                <a:cs typeface="Bree Serif"/>
                <a:sym typeface="Bree Serif"/>
              </a:rPr>
              <a:t>IMPROVING YOUR CHANCES</a:t>
            </a:r>
            <a:endParaRPr>
              <a:latin typeface="Bree Serif"/>
              <a:ea typeface="Bree Serif"/>
              <a:cs typeface="Bree Serif"/>
              <a:sym typeface="Bree Serif"/>
            </a:endParaRPr>
          </a:p>
        </p:txBody>
      </p:sp>
      <p:sp>
        <p:nvSpPr>
          <p:cNvPr id="169" name="Google Shape;169;p8"/>
          <p:cNvSpPr txBox="1"/>
          <p:nvPr>
            <p:ph idx="1" type="body"/>
          </p:nvPr>
        </p:nvSpPr>
        <p:spPr>
          <a:xfrm>
            <a:off x="685800" y="1837779"/>
            <a:ext cx="10394700" cy="4643400"/>
          </a:xfrm>
          <a:prstGeom prst="rect">
            <a:avLst/>
          </a:prstGeom>
          <a:noFill/>
          <a:ln>
            <a:noFill/>
          </a:ln>
        </p:spPr>
        <p:txBody>
          <a:bodyPr anchorCtr="0" anchor="ctr" bIns="45700" lIns="91425" spcFirstLastPara="1" rIns="91425" wrap="square" tIns="45700">
            <a:normAutofit fontScale="92500" lnSpcReduction="20000"/>
          </a:bodyPr>
          <a:lstStyle/>
          <a:p>
            <a:pPr indent="-213359" lvl="0" marL="228600" rtl="0" algn="l">
              <a:lnSpc>
                <a:spcPct val="120000"/>
              </a:lnSpc>
              <a:spcBef>
                <a:spcPts val="0"/>
              </a:spcBef>
              <a:spcAft>
                <a:spcPts val="0"/>
              </a:spcAft>
              <a:buSzPct val="133333"/>
              <a:buFont typeface="Bree Serif"/>
              <a:buChar char="●"/>
            </a:pPr>
            <a:r>
              <a:rPr lang="en-US">
                <a:latin typeface="Bree Serif"/>
                <a:ea typeface="Bree Serif"/>
                <a:cs typeface="Bree Serif"/>
                <a:sym typeface="Bree Serif"/>
              </a:rPr>
              <a:t>BE AWARE OF DEADLINES. DON’T LEAVE APPLICATIONS, LETTERS OF REFERENCE, AND RESEARCH  UNTIL THE LAST MINUTE.</a:t>
            </a:r>
            <a:endParaRPr>
              <a:latin typeface="Bree Serif"/>
              <a:ea typeface="Bree Serif"/>
              <a:cs typeface="Bree Serif"/>
              <a:sym typeface="Bree Serif"/>
            </a:endParaRPr>
          </a:p>
          <a:p>
            <a:pPr indent="0" lvl="0" marL="0" rtl="0" algn="l">
              <a:lnSpc>
                <a:spcPct val="120000"/>
              </a:lnSpc>
              <a:spcBef>
                <a:spcPts val="1000"/>
              </a:spcBef>
              <a:spcAft>
                <a:spcPts val="0"/>
              </a:spcAft>
              <a:buSzPct val="133333"/>
              <a:buNone/>
            </a:pPr>
            <a:r>
              <a:t/>
            </a:r>
            <a:endParaRPr>
              <a:latin typeface="Bree Serif"/>
              <a:ea typeface="Bree Serif"/>
              <a:cs typeface="Bree Serif"/>
              <a:sym typeface="Bree Serif"/>
            </a:endParaRPr>
          </a:p>
          <a:p>
            <a:pPr indent="-213359" lvl="0" marL="228600" rtl="0" algn="l">
              <a:lnSpc>
                <a:spcPct val="120000"/>
              </a:lnSpc>
              <a:spcBef>
                <a:spcPts val="1000"/>
              </a:spcBef>
              <a:spcAft>
                <a:spcPts val="0"/>
              </a:spcAft>
              <a:buSzPct val="133333"/>
              <a:buFont typeface="Bree Serif"/>
              <a:buChar char="●"/>
            </a:pPr>
            <a:r>
              <a:rPr lang="en-US">
                <a:latin typeface="Bree Serif"/>
                <a:ea typeface="Bree Serif"/>
                <a:cs typeface="Bree Serif"/>
                <a:sym typeface="Bree Serif"/>
              </a:rPr>
              <a:t>CHECK OUT WEBSITES FOR MORE INFORMATION ON SCHOLARSHIPS: </a:t>
            </a:r>
            <a:endParaRPr>
              <a:latin typeface="Bree Serif"/>
              <a:ea typeface="Bree Serif"/>
              <a:cs typeface="Bree Serif"/>
              <a:sym typeface="Bree Serif"/>
            </a:endParaRPr>
          </a:p>
          <a:p>
            <a:pPr indent="-213359" lvl="0" marL="228600" rtl="0" algn="l">
              <a:lnSpc>
                <a:spcPct val="120000"/>
              </a:lnSpc>
              <a:spcBef>
                <a:spcPts val="1600"/>
              </a:spcBef>
              <a:spcAft>
                <a:spcPts val="0"/>
              </a:spcAft>
              <a:buSzPct val="133333"/>
              <a:buFont typeface="Bree Serif"/>
              <a:buChar char="●"/>
            </a:pPr>
            <a:r>
              <a:rPr lang="en-US" u="sng">
                <a:solidFill>
                  <a:srgbClr val="FF0000"/>
                </a:solidFill>
                <a:latin typeface="Bree Serif"/>
                <a:ea typeface="Bree Serif"/>
                <a:cs typeface="Bree Serif"/>
                <a:sym typeface="Bree Serif"/>
              </a:rPr>
              <a:t>WWW.HOLYHEART.CA/GUIDANCE-CORNER </a:t>
            </a:r>
            <a:endParaRPr u="sng">
              <a:solidFill>
                <a:srgbClr val="FF0000"/>
              </a:solidFill>
              <a:latin typeface="Bree Serif"/>
              <a:ea typeface="Bree Serif"/>
              <a:cs typeface="Bree Serif"/>
              <a:sym typeface="Bree Serif"/>
            </a:endParaRPr>
          </a:p>
          <a:p>
            <a:pPr indent="-213359" lvl="0" marL="228600" rtl="0" algn="l">
              <a:lnSpc>
                <a:spcPct val="120000"/>
              </a:lnSpc>
              <a:spcBef>
                <a:spcPts val="1600"/>
              </a:spcBef>
              <a:spcAft>
                <a:spcPts val="0"/>
              </a:spcAft>
              <a:buSzPct val="133333"/>
              <a:buFont typeface="Bree Serif"/>
              <a:buChar char="●"/>
            </a:pPr>
            <a:r>
              <a:rPr lang="en-US" u="sng">
                <a:solidFill>
                  <a:srgbClr val="FF0000"/>
                </a:solidFill>
                <a:latin typeface="Bree Serif"/>
                <a:ea typeface="Bree Serif"/>
                <a:cs typeface="Bree Serif"/>
                <a:sym typeface="Bree Serif"/>
              </a:rPr>
              <a:t>WWW.STUDENTAWARDS.COM</a:t>
            </a:r>
            <a:r>
              <a:rPr lang="en-US">
                <a:solidFill>
                  <a:srgbClr val="FF0000"/>
                </a:solidFill>
                <a:latin typeface="Bree Serif"/>
                <a:ea typeface="Bree Serif"/>
                <a:cs typeface="Bree Serif"/>
                <a:sym typeface="Bree Serif"/>
              </a:rPr>
              <a:t>   </a:t>
            </a:r>
            <a:endParaRPr>
              <a:solidFill>
                <a:srgbClr val="FF0000"/>
              </a:solidFill>
              <a:latin typeface="Bree Serif"/>
              <a:ea typeface="Bree Serif"/>
              <a:cs typeface="Bree Serif"/>
              <a:sym typeface="Bree Serif"/>
            </a:endParaRPr>
          </a:p>
          <a:p>
            <a:pPr indent="-213359" lvl="0" marL="228600" rtl="0" algn="l">
              <a:lnSpc>
                <a:spcPct val="120000"/>
              </a:lnSpc>
              <a:spcBef>
                <a:spcPts val="1600"/>
              </a:spcBef>
              <a:spcAft>
                <a:spcPts val="0"/>
              </a:spcAft>
              <a:buSzPct val="133333"/>
              <a:buFont typeface="Bree Serif"/>
              <a:buChar char="●"/>
            </a:pPr>
            <a:r>
              <a:rPr lang="en-US" u="sng">
                <a:solidFill>
                  <a:srgbClr val="FF0000"/>
                </a:solidFill>
                <a:latin typeface="Bree Serif"/>
                <a:ea typeface="Bree Serif"/>
                <a:cs typeface="Bree Serif"/>
                <a:sym typeface="Bree Serif"/>
              </a:rPr>
              <a:t>WWW.SCHOLARSHIPSCANADA.COM</a:t>
            </a:r>
            <a:r>
              <a:rPr lang="en-US">
                <a:solidFill>
                  <a:srgbClr val="FF0000"/>
                </a:solidFill>
                <a:latin typeface="Bree Serif"/>
                <a:ea typeface="Bree Serif"/>
                <a:cs typeface="Bree Serif"/>
                <a:sym typeface="Bree Serif"/>
              </a:rPr>
              <a:t> </a:t>
            </a:r>
            <a:r>
              <a:rPr lang="en-US">
                <a:latin typeface="Bree Serif"/>
                <a:ea typeface="Bree Serif"/>
                <a:cs typeface="Bree Serif"/>
                <a:sym typeface="Bree Serif"/>
              </a:rPr>
              <a:t> </a:t>
            </a:r>
            <a:r>
              <a:rPr lang="en-US" u="sng">
                <a:latin typeface="Bree Serif"/>
                <a:ea typeface="Bree Serif"/>
                <a:cs typeface="Bree Serif"/>
                <a:sym typeface="Bree Serif"/>
              </a:rPr>
              <a:t> </a:t>
            </a:r>
            <a:endParaRPr u="sng">
              <a:latin typeface="Bree Serif"/>
              <a:ea typeface="Bree Serif"/>
              <a:cs typeface="Bree Serif"/>
              <a:sym typeface="Bree Serif"/>
            </a:endParaRPr>
          </a:p>
          <a:p>
            <a:pPr indent="-213359" lvl="0" marL="228600" rtl="0" algn="l">
              <a:lnSpc>
                <a:spcPct val="120000"/>
              </a:lnSpc>
              <a:spcBef>
                <a:spcPts val="1600"/>
              </a:spcBef>
              <a:spcAft>
                <a:spcPts val="1600"/>
              </a:spcAft>
              <a:buSzPct val="133333"/>
              <a:buFont typeface="Bree Serif"/>
              <a:buChar char="●"/>
            </a:pPr>
            <a:r>
              <a:rPr lang="en-US" u="sng">
                <a:solidFill>
                  <a:schemeClr val="hlink"/>
                </a:solidFill>
                <a:latin typeface="Bree Serif"/>
                <a:ea typeface="Bree Serif"/>
                <a:cs typeface="Bree Serif"/>
                <a:sym typeface="Bree Serif"/>
                <a:hlinkClick r:id="rId3"/>
              </a:rPr>
              <a:t>WWW.SCHOLARTREE.CA</a:t>
            </a:r>
            <a:r>
              <a:rPr lang="en-US" u="sng">
                <a:latin typeface="Bree Serif"/>
                <a:ea typeface="Bree Serif"/>
                <a:cs typeface="Bree Serif"/>
                <a:sym typeface="Bree Serif"/>
              </a:rPr>
              <a:t> </a:t>
            </a:r>
            <a:endParaRPr>
              <a:latin typeface="Bree Serif"/>
              <a:ea typeface="Bree Serif"/>
              <a:cs typeface="Bree Serif"/>
              <a:sym typeface="Bree Serif"/>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2019-09-16T11:32:54Z</dcterms:created>
  <dc:creator>Judith Furlong-Mallard</dc:creator>
</cp:coreProperties>
</file>